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61" r:id="rId3"/>
    <p:sldId id="377" r:id="rId4"/>
    <p:sldId id="370" r:id="rId5"/>
    <p:sldId id="367" r:id="rId6"/>
    <p:sldId id="369" r:id="rId7"/>
    <p:sldId id="375" r:id="rId8"/>
    <p:sldId id="374" r:id="rId9"/>
    <p:sldId id="376" r:id="rId10"/>
    <p:sldId id="378" r:id="rId11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2205" autoAdjust="0"/>
    <p:restoredTop sz="99770" autoAdjust="0"/>
  </p:normalViewPr>
  <p:slideViewPr>
    <p:cSldViewPr>
      <p:cViewPr varScale="1">
        <p:scale>
          <a:sx n="116" d="100"/>
          <a:sy n="116" d="100"/>
        </p:scale>
        <p:origin x="108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468" y="-10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dirty="0" smtClean="0"/>
              <a:t>Commune de Saint Aignan de Grand Lieu  - Réunion de lancement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5" y="3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45CCE-B5AF-4E51-B60E-E9167CC5ECC1}" type="datetime6">
              <a:rPr lang="fr-FR" smtClean="0"/>
              <a:pPr/>
              <a:t>mars 21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428586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5" y="9428586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709B3-3258-458C-8074-4246ADE1FD4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5" y="3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965E9-EF3A-4E05-A823-6C5B7C0CE64D}" type="datetime6">
              <a:rPr lang="fr-FR" smtClean="0"/>
              <a:pPr/>
              <a:t>mars 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3A079-4DAF-4504-9823-0858E852DB5B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3A079-4DAF-4504-9823-0858E852DB5B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CDG44 / La Chapelle-Launay 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7EB93D1B-38BC-4C2E-919F-B4996EF91329}" type="datetime6">
              <a:rPr lang="fr-FR" smtClean="0"/>
              <a:pPr/>
              <a:t>mars 21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 cstate="print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-8626"/>
            <a:ext cx="9178506" cy="68752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noFill/>
              </a:ln>
            </a:endParaRPr>
          </a:p>
        </p:txBody>
      </p:sp>
      <p:pic>
        <p:nvPicPr>
          <p:cNvPr id="7" name="Picture 4" descr="C:\Users\h.ollivier\Desktop\charte du site\visuels pr charte\cdg44 fond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7662" y="5143512"/>
            <a:ext cx="1431278" cy="1428760"/>
          </a:xfrm>
          <a:prstGeom prst="rect">
            <a:avLst/>
          </a:prstGeom>
          <a:noFill/>
        </p:spPr>
      </p:pic>
      <p:sp>
        <p:nvSpPr>
          <p:cNvPr id="12" name="Triangle rectangle 11"/>
          <p:cNvSpPr/>
          <p:nvPr userDrawn="1"/>
        </p:nvSpPr>
        <p:spPr>
          <a:xfrm>
            <a:off x="0" y="-9546"/>
            <a:ext cx="5800055" cy="6867546"/>
          </a:xfrm>
          <a:prstGeom prst="rtTriangle">
            <a:avLst/>
          </a:prstGeom>
          <a:solidFill>
            <a:srgbClr val="DB4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Forme libre 12"/>
          <p:cNvSpPr/>
          <p:nvPr userDrawn="1"/>
        </p:nvSpPr>
        <p:spPr>
          <a:xfrm>
            <a:off x="0" y="0"/>
            <a:ext cx="9143937" cy="6858713"/>
          </a:xfrm>
          <a:custGeom>
            <a:avLst/>
            <a:gdLst>
              <a:gd name="connsiteX0" fmla="*/ 0 w 4477110"/>
              <a:gd name="connsiteY0" fmla="*/ 0 h 836762"/>
              <a:gd name="connsiteX1" fmla="*/ 4477110 w 4477110"/>
              <a:gd name="connsiteY1" fmla="*/ 828136 h 836762"/>
              <a:gd name="connsiteX2" fmla="*/ 3209027 w 4477110"/>
              <a:gd name="connsiteY2" fmla="*/ 836762 h 836762"/>
              <a:gd name="connsiteX3" fmla="*/ 0 w 4477110"/>
              <a:gd name="connsiteY3" fmla="*/ 0 h 836762"/>
              <a:gd name="connsiteX0" fmla="*/ 0 w 4477110"/>
              <a:gd name="connsiteY0" fmla="*/ 0 h 836762"/>
              <a:gd name="connsiteX1" fmla="*/ 4477110 w 4477110"/>
              <a:gd name="connsiteY1" fmla="*/ 828136 h 836762"/>
              <a:gd name="connsiteX2" fmla="*/ 3209027 w 4477110"/>
              <a:gd name="connsiteY2" fmla="*/ 836762 h 836762"/>
              <a:gd name="connsiteX3" fmla="*/ 0 w 4477110"/>
              <a:gd name="connsiteY3" fmla="*/ 0 h 836762"/>
              <a:gd name="connsiteX0" fmla="*/ 0 w 4197273"/>
              <a:gd name="connsiteY0" fmla="*/ 0 h 836849"/>
              <a:gd name="connsiteX1" fmla="*/ 4197273 w 4197273"/>
              <a:gd name="connsiteY1" fmla="*/ 836849 h 836849"/>
              <a:gd name="connsiteX2" fmla="*/ 3209027 w 4197273"/>
              <a:gd name="connsiteY2" fmla="*/ 836762 h 836849"/>
              <a:gd name="connsiteX3" fmla="*/ 0 w 4197273"/>
              <a:gd name="connsiteY3" fmla="*/ 0 h 836849"/>
              <a:gd name="connsiteX0" fmla="*/ 0 w 4469705"/>
              <a:gd name="connsiteY0" fmla="*/ 0 h 836849"/>
              <a:gd name="connsiteX1" fmla="*/ 4197273 w 4469705"/>
              <a:gd name="connsiteY1" fmla="*/ 836849 h 836849"/>
              <a:gd name="connsiteX2" fmla="*/ 4469705 w 4469705"/>
              <a:gd name="connsiteY2" fmla="*/ 836762 h 836849"/>
              <a:gd name="connsiteX3" fmla="*/ 3209027 w 4469705"/>
              <a:gd name="connsiteY3" fmla="*/ 836762 h 836849"/>
              <a:gd name="connsiteX4" fmla="*/ 0 w 4469705"/>
              <a:gd name="connsiteY4" fmla="*/ 0 h 836849"/>
              <a:gd name="connsiteX0" fmla="*/ 0 w 4469705"/>
              <a:gd name="connsiteY0" fmla="*/ 0 h 836849"/>
              <a:gd name="connsiteX1" fmla="*/ 4197273 w 4469705"/>
              <a:gd name="connsiteY1" fmla="*/ 836849 h 836849"/>
              <a:gd name="connsiteX2" fmla="*/ 4469705 w 4469705"/>
              <a:gd name="connsiteY2" fmla="*/ 836762 h 836849"/>
              <a:gd name="connsiteX3" fmla="*/ 4464439 w 4469705"/>
              <a:gd name="connsiteY3" fmla="*/ 835710 h 836849"/>
              <a:gd name="connsiteX4" fmla="*/ 3209027 w 4469705"/>
              <a:gd name="connsiteY4" fmla="*/ 836762 h 836849"/>
              <a:gd name="connsiteX5" fmla="*/ 0 w 4469705"/>
              <a:gd name="connsiteY5" fmla="*/ 0 h 836849"/>
              <a:gd name="connsiteX0" fmla="*/ 0 w 4477079"/>
              <a:gd name="connsiteY0" fmla="*/ 0 h 836849"/>
              <a:gd name="connsiteX1" fmla="*/ 4477079 w 4477079"/>
              <a:gd name="connsiteY1" fmla="*/ 836849 h 836849"/>
              <a:gd name="connsiteX2" fmla="*/ 4469705 w 4477079"/>
              <a:gd name="connsiteY2" fmla="*/ 836762 h 836849"/>
              <a:gd name="connsiteX3" fmla="*/ 4464439 w 4477079"/>
              <a:gd name="connsiteY3" fmla="*/ 835710 h 836849"/>
              <a:gd name="connsiteX4" fmla="*/ 3209027 w 4477079"/>
              <a:gd name="connsiteY4" fmla="*/ 836762 h 836849"/>
              <a:gd name="connsiteX5" fmla="*/ 0 w 4477079"/>
              <a:gd name="connsiteY5" fmla="*/ 0 h 836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77079" h="836849">
                <a:moveTo>
                  <a:pt x="0" y="0"/>
                </a:moveTo>
                <a:lnTo>
                  <a:pt x="4477079" y="836849"/>
                </a:lnTo>
                <a:lnTo>
                  <a:pt x="4469705" y="836762"/>
                </a:lnTo>
                <a:lnTo>
                  <a:pt x="4464439" y="835710"/>
                </a:lnTo>
                <a:lnTo>
                  <a:pt x="3209027" y="836762"/>
                </a:lnTo>
                <a:lnTo>
                  <a:pt x="0" y="0"/>
                </a:lnTo>
                <a:close/>
              </a:path>
            </a:pathLst>
          </a:cu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8" name="Connecteur droit 17"/>
          <p:cNvCxnSpPr/>
          <p:nvPr userDrawn="1"/>
        </p:nvCxnSpPr>
        <p:spPr>
          <a:xfrm>
            <a:off x="2071670" y="6286520"/>
            <a:ext cx="4500594" cy="1588"/>
          </a:xfrm>
          <a:prstGeom prst="line">
            <a:avLst/>
          </a:prstGeom>
          <a:ln>
            <a:solidFill>
              <a:srgbClr val="EAEA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2928926" y="500042"/>
            <a:ext cx="5929354" cy="3071834"/>
          </a:xfrm>
          <a:prstGeom prst="rect">
            <a:avLst/>
          </a:prstGeom>
        </p:spPr>
        <p:txBody>
          <a:bodyPr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b="1" cap="all" baseline="0"/>
            </a:lvl1pPr>
          </a:lstStyle>
          <a:p>
            <a:r>
              <a:rPr lang="fr-FR" sz="5400" smtClean="0">
                <a:solidFill>
                  <a:srgbClr val="EAEAEA"/>
                </a:solidFill>
                <a:effectLst/>
                <a:latin typeface="Arvo" pitchFamily="2" charset="0"/>
              </a:rPr>
              <a:t>Cliquez pour modifier le style du titre</a:t>
            </a:r>
            <a:endParaRPr lang="fr-FR" sz="5400" dirty="0">
              <a:solidFill>
                <a:srgbClr val="EAEAEA"/>
              </a:solidFill>
              <a:effectLst/>
              <a:latin typeface="Arvo" pitchFamily="2" charset="0"/>
              <a:ea typeface="Arvo" pitchFamily="2" charset="0"/>
            </a:endParaRPr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0" hasCustomPrompt="1"/>
          </p:nvPr>
        </p:nvSpPr>
        <p:spPr>
          <a:xfrm>
            <a:off x="2000232" y="5072074"/>
            <a:ext cx="4500594" cy="3571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000" baseline="0">
                <a:latin typeface="Arvo" pitchFamily="2" charset="0"/>
              </a:defRPr>
            </a:lvl1pPr>
          </a:lstStyle>
          <a:p>
            <a:pPr lvl="0"/>
            <a:r>
              <a:rPr lang="fr-FR" dirty="0" smtClean="0"/>
              <a:t>Nom / Prénom</a:t>
            </a:r>
          </a:p>
        </p:txBody>
      </p:sp>
      <p:sp>
        <p:nvSpPr>
          <p:cNvPr id="19" name="Espace réservé du texte 16"/>
          <p:cNvSpPr>
            <a:spLocks noGrp="1"/>
          </p:cNvSpPr>
          <p:nvPr>
            <p:ph type="body" sz="quarter" idx="11" hasCustomPrompt="1"/>
          </p:nvPr>
        </p:nvSpPr>
        <p:spPr>
          <a:xfrm>
            <a:off x="2000232" y="5429264"/>
            <a:ext cx="4500594" cy="3571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000" baseline="0">
                <a:latin typeface="Arvo" pitchFamily="2" charset="0"/>
              </a:defRPr>
            </a:lvl1pPr>
          </a:lstStyle>
          <a:p>
            <a:pPr lvl="0"/>
            <a:r>
              <a:rPr lang="fr-FR" dirty="0" smtClean="0"/>
              <a:t>Nom du service</a:t>
            </a:r>
          </a:p>
        </p:txBody>
      </p:sp>
      <p:sp>
        <p:nvSpPr>
          <p:cNvPr id="20" name="Espace réservé du texte 16"/>
          <p:cNvSpPr>
            <a:spLocks noGrp="1"/>
          </p:cNvSpPr>
          <p:nvPr>
            <p:ph type="body" sz="quarter" idx="12" hasCustomPrompt="1"/>
          </p:nvPr>
        </p:nvSpPr>
        <p:spPr>
          <a:xfrm>
            <a:off x="2000232" y="5786454"/>
            <a:ext cx="4500594" cy="3571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000" kern="0" baseline="0">
                <a:latin typeface="Arvo" pitchFamily="2" charset="0"/>
              </a:defRPr>
            </a:lvl1pPr>
          </a:lstStyle>
          <a:p>
            <a:pPr lvl="0"/>
            <a:r>
              <a:rPr lang="fr-FR" dirty="0" smtClean="0"/>
              <a:t>Date</a:t>
            </a:r>
          </a:p>
        </p:txBody>
      </p:sp>
      <p:sp>
        <p:nvSpPr>
          <p:cNvPr id="21" name="Espace réservé du texte 16"/>
          <p:cNvSpPr>
            <a:spLocks noGrp="1"/>
          </p:cNvSpPr>
          <p:nvPr>
            <p:ph type="body" sz="quarter" idx="13" hasCustomPrompt="1"/>
          </p:nvPr>
        </p:nvSpPr>
        <p:spPr>
          <a:xfrm>
            <a:off x="2000232" y="6286520"/>
            <a:ext cx="1857388" cy="42862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00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 smtClean="0"/>
              <a:t>www.cdg44.fr</a:t>
            </a:r>
            <a:endParaRPr lang="fr-FR" dirty="0"/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39" y="5072074"/>
            <a:ext cx="1198044" cy="10527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1643042" y="500042"/>
            <a:ext cx="7215238" cy="785818"/>
          </a:xfrm>
          <a:prstGeom prst="rect">
            <a:avLst/>
          </a:prstGeom>
        </p:spPr>
        <p:txBody>
          <a:bodyPr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>
              <a:defRPr b="1" cap="all" baseline="0">
                <a:solidFill>
                  <a:schemeClr val="bg2"/>
                </a:solidFill>
              </a:defRPr>
            </a:lvl1pPr>
          </a:lstStyle>
          <a:p>
            <a:pPr algn="l"/>
            <a:r>
              <a:rPr lang="fr-FR" sz="4400" dirty="0" smtClean="0">
                <a:solidFill>
                  <a:srgbClr val="2D3032"/>
                </a:solidFill>
                <a:effectLst/>
                <a:latin typeface="Arvo" pitchFamily="2" charset="0"/>
              </a:rPr>
              <a:t>titre</a:t>
            </a:r>
            <a:endParaRPr lang="fr-FR" sz="4400" dirty="0">
              <a:solidFill>
                <a:srgbClr val="2D3032"/>
              </a:solidFill>
              <a:effectLst/>
              <a:latin typeface="Arvo" pitchFamily="2" charset="0"/>
              <a:ea typeface="Arvo" pitchFamily="2" charset="0"/>
            </a:endParaRPr>
          </a:p>
        </p:txBody>
      </p:sp>
      <p:sp>
        <p:nvSpPr>
          <p:cNvPr id="15" name="Chevron 14"/>
          <p:cNvSpPr/>
          <p:nvPr userDrawn="1"/>
        </p:nvSpPr>
        <p:spPr>
          <a:xfrm>
            <a:off x="928662" y="571480"/>
            <a:ext cx="357190" cy="714380"/>
          </a:xfrm>
          <a:prstGeom prst="chevron">
            <a:avLst/>
          </a:prstGeom>
          <a:solidFill>
            <a:srgbClr val="DB4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3" name="Espace réservé du texte 22"/>
          <p:cNvSpPr>
            <a:spLocks noGrp="1"/>
          </p:cNvSpPr>
          <p:nvPr>
            <p:ph type="body" sz="quarter" idx="13" hasCustomPrompt="1"/>
          </p:nvPr>
        </p:nvSpPr>
        <p:spPr>
          <a:xfrm>
            <a:off x="928662" y="1857364"/>
            <a:ext cx="5357820" cy="2857511"/>
          </a:xfrm>
          <a:prstGeom prst="rect">
            <a:avLst/>
          </a:prstGeom>
        </p:spPr>
        <p:txBody>
          <a:bodyPr/>
          <a:lstStyle>
            <a:lvl1pPr marL="514350" indent="-514350">
              <a:buClr>
                <a:schemeClr val="accent2"/>
              </a:buClr>
              <a:buFont typeface="+mj-lt"/>
              <a:buNone/>
              <a:defRPr sz="2400" baseline="0">
                <a:solidFill>
                  <a:schemeClr val="bg2"/>
                </a:solidFill>
                <a:latin typeface="Montserrat" pitchFamily="50" charset="0"/>
              </a:defRPr>
            </a:lvl1pPr>
            <a:lvl2pPr marL="971550" indent="-514350">
              <a:buClr>
                <a:schemeClr val="accent2"/>
              </a:buClr>
              <a:buFont typeface="+mj-lt"/>
              <a:buAutoNum type="arabicPeriod"/>
              <a:defRPr sz="2400" baseline="0">
                <a:solidFill>
                  <a:schemeClr val="bg2"/>
                </a:solidFill>
                <a:latin typeface="Montserrat" pitchFamily="50" charset="0"/>
              </a:defRPr>
            </a:lvl2pPr>
            <a:lvl3pPr marL="1371600" indent="-457200">
              <a:buClr>
                <a:schemeClr val="accent2"/>
              </a:buClr>
              <a:buFont typeface="+mj-lt"/>
              <a:buNone/>
              <a:defRPr sz="2400" baseline="0">
                <a:solidFill>
                  <a:schemeClr val="bg2"/>
                </a:solidFill>
                <a:latin typeface="Montserrat" pitchFamily="50" charset="0"/>
              </a:defRPr>
            </a:lvl3pPr>
            <a:lvl4pPr marL="1828800" indent="-457200">
              <a:buClr>
                <a:schemeClr val="accent2"/>
              </a:buClr>
              <a:buFont typeface="+mj-lt"/>
              <a:buNone/>
              <a:defRPr sz="2400" baseline="0">
                <a:solidFill>
                  <a:schemeClr val="bg2"/>
                </a:solidFill>
                <a:latin typeface="Montserrat" pitchFamily="50" charset="0"/>
              </a:defRPr>
            </a:lvl4pPr>
            <a:lvl5pPr marL="2286000" indent="-457200">
              <a:buClr>
                <a:schemeClr val="accent2"/>
              </a:buClr>
              <a:buFont typeface="+mj-lt"/>
              <a:buNone/>
              <a:defRPr sz="2400" baseline="0">
                <a:solidFill>
                  <a:schemeClr val="bg2"/>
                </a:solidFill>
                <a:latin typeface="Montserrat" pitchFamily="50" charset="0"/>
              </a:defRPr>
            </a:lvl5pPr>
          </a:lstStyle>
          <a:p>
            <a:pPr lvl="0"/>
            <a:r>
              <a:rPr lang="fr-FR" dirty="0" smtClean="0"/>
              <a:t>Sommaire</a:t>
            </a:r>
          </a:p>
          <a:p>
            <a:pPr lvl="1"/>
            <a:r>
              <a:rPr lang="fr-FR" dirty="0" smtClean="0"/>
              <a:t>Titre sous partie 1</a:t>
            </a:r>
          </a:p>
          <a:p>
            <a:pPr lvl="1"/>
            <a:r>
              <a:rPr lang="fr-FR" dirty="0" smtClean="0"/>
              <a:t>Titre sous partie 2</a:t>
            </a:r>
          </a:p>
          <a:p>
            <a:pPr lvl="1"/>
            <a:r>
              <a:rPr lang="fr-FR" dirty="0" smtClean="0"/>
              <a:t>Titre sous partie 3</a:t>
            </a:r>
          </a:p>
          <a:p>
            <a:pPr lvl="1"/>
            <a:r>
              <a:rPr lang="fr-FR" dirty="0" smtClean="0"/>
              <a:t>Titre sous partie 4</a:t>
            </a:r>
          </a:p>
        </p:txBody>
      </p:sp>
      <p:sp>
        <p:nvSpPr>
          <p:cNvPr id="5" name="Espace réservé du numéro de diapositive 10"/>
          <p:cNvSpPr>
            <a:spLocks noGrp="1"/>
          </p:cNvSpPr>
          <p:nvPr>
            <p:ph type="sldNum" sz="quarter" idx="4"/>
          </p:nvPr>
        </p:nvSpPr>
        <p:spPr>
          <a:xfrm>
            <a:off x="6614864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Page </a:t>
            </a:r>
            <a:fld id="{5A939C2D-66A8-4FA9-8A9D-6DB1D0CC101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us-titr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928662" y="1857364"/>
            <a:ext cx="7772400" cy="209669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baseline="0">
                <a:solidFill>
                  <a:schemeClr val="bg2"/>
                </a:solidFill>
              </a:defRPr>
            </a:lvl1pPr>
          </a:lstStyle>
          <a:p>
            <a:pPr marL="457200" indent="-457200" algn="l">
              <a:buClr>
                <a:srgbClr val="DB4151"/>
              </a:buClr>
              <a:buSzPct val="100000"/>
              <a:buFont typeface="+mj-lt"/>
              <a:buAutoNum type="alphaUcPeriod"/>
            </a:pPr>
            <a:r>
              <a:rPr lang="fr-FR" sz="2400" dirty="0" smtClean="0">
                <a:solidFill>
                  <a:srgbClr val="2D3032"/>
                </a:solidFill>
                <a:latin typeface="Montserrat" pitchFamily="50" charset="0"/>
              </a:rPr>
              <a:t>Titre sous-partie 1</a:t>
            </a:r>
          </a:p>
          <a:p>
            <a:pPr marL="457200" indent="-457200" algn="l">
              <a:buClr>
                <a:srgbClr val="DB4151"/>
              </a:buClr>
              <a:buSzPct val="100000"/>
              <a:buFont typeface="+mj-lt"/>
              <a:buAutoNum type="alphaUcPeriod"/>
            </a:pPr>
            <a:r>
              <a:rPr lang="fr-FR" sz="2400" dirty="0" smtClean="0">
                <a:solidFill>
                  <a:srgbClr val="2D3032"/>
                </a:solidFill>
                <a:latin typeface="Montserrat" pitchFamily="50" charset="0"/>
              </a:rPr>
              <a:t>Titre sous-partie 2</a:t>
            </a:r>
          </a:p>
          <a:p>
            <a:pPr marL="457200" indent="-457200" algn="l">
              <a:buClr>
                <a:srgbClr val="DB4151"/>
              </a:buClr>
              <a:buSzPct val="100000"/>
              <a:buFont typeface="+mj-lt"/>
              <a:buAutoNum type="alphaUcPeriod"/>
            </a:pPr>
            <a:r>
              <a:rPr lang="fr-FR" sz="2400" dirty="0" smtClean="0">
                <a:solidFill>
                  <a:srgbClr val="2D3032"/>
                </a:solidFill>
                <a:latin typeface="Montserrat" pitchFamily="50" charset="0"/>
              </a:rPr>
              <a:t>Titre sous-partie 3</a:t>
            </a:r>
          </a:p>
        </p:txBody>
      </p:sp>
      <p:sp>
        <p:nvSpPr>
          <p:cNvPr id="14" name="Titre 2"/>
          <p:cNvSpPr>
            <a:spLocks noGrp="1"/>
          </p:cNvSpPr>
          <p:nvPr userDrawn="1">
            <p:ph type="title" hasCustomPrompt="1"/>
          </p:nvPr>
        </p:nvSpPr>
        <p:spPr>
          <a:xfrm>
            <a:off x="928662" y="500042"/>
            <a:ext cx="7215238" cy="785818"/>
          </a:xfrm>
          <a:prstGeom prst="rect">
            <a:avLst/>
          </a:prstGeom>
        </p:spPr>
        <p:txBody>
          <a:bodyPr>
            <a:noAutofit/>
          </a:bodyPr>
          <a:lstStyle>
            <a:lvl1pPr marL="742950" indent="-742950" algn="l">
              <a:buClr>
                <a:schemeClr val="accent2"/>
              </a:buClr>
              <a:buFont typeface="+mj-lt"/>
              <a:buAutoNum type="arabicPeriod"/>
              <a:defRPr sz="4000" b="1" baseline="0">
                <a:solidFill>
                  <a:schemeClr val="bg2"/>
                </a:solidFill>
              </a:defRPr>
            </a:lvl1pPr>
          </a:lstStyle>
          <a:p>
            <a:r>
              <a:rPr lang="fr-FR" sz="4400" dirty="0" smtClean="0">
                <a:solidFill>
                  <a:srgbClr val="464646"/>
                </a:solidFill>
                <a:effectLst/>
                <a:latin typeface="Arvo" pitchFamily="2" charset="0"/>
                <a:ea typeface="Arvo" pitchFamily="2" charset="0"/>
              </a:rPr>
              <a:t>TITRE SOUS-PARTIE 1</a:t>
            </a:r>
            <a:endParaRPr lang="fr-FR" sz="4400" dirty="0">
              <a:solidFill>
                <a:srgbClr val="464646"/>
              </a:solidFill>
              <a:effectLst/>
              <a:latin typeface="Arvo" pitchFamily="2" charset="0"/>
              <a:ea typeface="Arvo" pitchFamily="2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du contenu 1"/>
          <p:cNvSpPr>
            <a:spLocks noGrp="1"/>
          </p:cNvSpPr>
          <p:nvPr userDrawn="1">
            <p:ph idx="1"/>
          </p:nvPr>
        </p:nvSpPr>
        <p:spPr>
          <a:xfrm>
            <a:off x="928662" y="1500174"/>
            <a:ext cx="7215238" cy="3929090"/>
          </a:xfrm>
          <a:prstGeom prst="rect">
            <a:avLst/>
          </a:prstGeom>
        </p:spPr>
        <p:txBody>
          <a:bodyPr>
            <a:noAutofit/>
          </a:bodyPr>
          <a:lstStyle>
            <a:lvl1pPr>
              <a:buFont typeface="Montserrat Semi Bold" pitchFamily="50" charset="0"/>
              <a:buChar char="›"/>
              <a:defRPr b="0" i="0" baseline="0">
                <a:solidFill>
                  <a:schemeClr val="bg2"/>
                </a:solidFill>
                <a:latin typeface="Montserrat" pitchFamily="50" charset="0"/>
              </a:defRPr>
            </a:lvl1pPr>
          </a:lstStyle>
          <a:p>
            <a:pPr marL="0" lvl="0">
              <a:spcBef>
                <a:spcPts val="0"/>
              </a:spcBef>
              <a:buClr>
                <a:srgbClr val="DB4151"/>
              </a:buClr>
              <a:buSzPct val="100000"/>
              <a:buNone/>
            </a:pPr>
            <a:r>
              <a:rPr lang="fr-FR" sz="2400" smtClean="0">
                <a:solidFill>
                  <a:srgbClr val="2D3032"/>
                </a:solidFill>
                <a:latin typeface="Montserrat Light" pitchFamily="50" charset="0"/>
              </a:rPr>
              <a:t>Cliquez pour modifier les styles du texte du masque</a:t>
            </a:r>
          </a:p>
        </p:txBody>
      </p:sp>
      <p:sp>
        <p:nvSpPr>
          <p:cNvPr id="20" name="Titre 2"/>
          <p:cNvSpPr>
            <a:spLocks noGrp="1"/>
          </p:cNvSpPr>
          <p:nvPr userDrawn="1">
            <p:ph type="title" hasCustomPrompt="1"/>
          </p:nvPr>
        </p:nvSpPr>
        <p:spPr>
          <a:xfrm>
            <a:off x="928662" y="500042"/>
            <a:ext cx="7215238" cy="785818"/>
          </a:xfrm>
          <a:prstGeom prst="rect">
            <a:avLst/>
          </a:prstGeom>
        </p:spPr>
        <p:txBody>
          <a:bodyPr>
            <a:noAutofit/>
          </a:bodyPr>
          <a:lstStyle>
            <a:lvl1pPr marL="742950" indent="-742950" algn="l">
              <a:buClr>
                <a:schemeClr val="accent2"/>
              </a:buClr>
              <a:buFont typeface="+mj-lt"/>
              <a:buAutoNum type="alphaUcPeriod"/>
              <a:defRPr sz="4000" b="1" baseline="0">
                <a:solidFill>
                  <a:schemeClr val="bg2"/>
                </a:solidFill>
              </a:defRPr>
            </a:lvl1pPr>
          </a:lstStyle>
          <a:p>
            <a:r>
              <a:rPr lang="fr-FR" sz="4400" dirty="0" smtClean="0">
                <a:solidFill>
                  <a:srgbClr val="464646"/>
                </a:solidFill>
                <a:effectLst/>
                <a:latin typeface="Arvo" pitchFamily="2" charset="0"/>
                <a:ea typeface="Arvo" pitchFamily="2" charset="0"/>
              </a:rPr>
              <a:t>Titre sous-partie 1</a:t>
            </a:r>
            <a:endParaRPr lang="fr-FR" sz="4400" dirty="0">
              <a:solidFill>
                <a:srgbClr val="464646"/>
              </a:solidFill>
              <a:effectLst/>
              <a:latin typeface="Arvo" pitchFamily="2" charset="0"/>
              <a:ea typeface="Arvo" pitchFamily="2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1"/>
          <p:cNvSpPr>
            <a:spLocks noGrp="1"/>
          </p:cNvSpPr>
          <p:nvPr userDrawn="1">
            <p:ph sz="half" idx="1"/>
          </p:nvPr>
        </p:nvSpPr>
        <p:spPr>
          <a:xfrm>
            <a:off x="857224" y="1428736"/>
            <a:ext cx="3567138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Montserrat Extra Bold" pitchFamily="50" charset="0"/>
              <a:buChar char="›"/>
              <a:defRPr sz="2400" b="0" i="0" baseline="0">
                <a:solidFill>
                  <a:schemeClr val="bg2"/>
                </a:solidFill>
                <a:latin typeface="Montserrat" pitchFamily="50" charset="0"/>
              </a:defRPr>
            </a:lvl1pPr>
          </a:lstStyle>
          <a:p>
            <a:pPr lvl="0">
              <a:buClr>
                <a:srgbClr val="DB4151"/>
              </a:buClr>
              <a:buSzPct val="100000"/>
            </a:pPr>
            <a:r>
              <a:rPr lang="fr-FR" sz="2400" smtClean="0">
                <a:solidFill>
                  <a:srgbClr val="2D3032"/>
                </a:solidFill>
                <a:latin typeface="Montserrat Light" pitchFamily="50" charset="0"/>
              </a:rPr>
              <a:t>Cliquez pour modifier les styles du texte du masque</a:t>
            </a:r>
          </a:p>
        </p:txBody>
      </p:sp>
      <p:sp>
        <p:nvSpPr>
          <p:cNvPr id="20" name="Titre 19"/>
          <p:cNvSpPr>
            <a:spLocks noGrp="1"/>
          </p:cNvSpPr>
          <p:nvPr>
            <p:ph type="title" hasCustomPrompt="1"/>
          </p:nvPr>
        </p:nvSpPr>
        <p:spPr>
          <a:xfrm>
            <a:off x="885828" y="500042"/>
            <a:ext cx="7901014" cy="714380"/>
          </a:xfrm>
          <a:prstGeom prst="rect">
            <a:avLst/>
          </a:prstGeom>
        </p:spPr>
        <p:txBody>
          <a:bodyPr/>
          <a:lstStyle>
            <a:lvl1pPr algn="l">
              <a:defRPr sz="4000" b="1" i="0" cap="none" baseline="0">
                <a:solidFill>
                  <a:schemeClr val="bg2"/>
                </a:solidFill>
                <a:latin typeface="Arvo" pitchFamily="2" charset="0"/>
              </a:defRPr>
            </a:lvl1pPr>
          </a:lstStyle>
          <a:p>
            <a:r>
              <a:rPr lang="fr-FR" dirty="0" smtClean="0"/>
              <a:t>Sous-titre</a:t>
            </a:r>
            <a:endParaRPr lang="fr-FR" dirty="0"/>
          </a:p>
        </p:txBody>
      </p:sp>
      <p:sp>
        <p:nvSpPr>
          <p:cNvPr id="21" name="Espace réservé du contenu 1"/>
          <p:cNvSpPr>
            <a:spLocks noGrp="1"/>
          </p:cNvSpPr>
          <p:nvPr userDrawn="1">
            <p:ph sz="half" idx="13"/>
          </p:nvPr>
        </p:nvSpPr>
        <p:spPr>
          <a:xfrm>
            <a:off x="4572000" y="1428736"/>
            <a:ext cx="3567138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Montserrat Extra Bold" pitchFamily="50" charset="0"/>
              <a:buChar char="›"/>
              <a:defRPr sz="2400" b="0" i="0" baseline="0">
                <a:solidFill>
                  <a:schemeClr val="bg2"/>
                </a:solidFill>
                <a:latin typeface="Montserrat" pitchFamily="50" charset="0"/>
              </a:defRPr>
            </a:lvl1pPr>
          </a:lstStyle>
          <a:p>
            <a:pPr lvl="0">
              <a:buClr>
                <a:srgbClr val="DB4151"/>
              </a:buClr>
              <a:buSzPct val="100000"/>
            </a:pPr>
            <a:r>
              <a:rPr lang="fr-FR" sz="2400" smtClean="0">
                <a:solidFill>
                  <a:srgbClr val="2D3032"/>
                </a:solidFill>
                <a:latin typeface="Montserrat Light" pitchFamily="50" charset="0"/>
              </a:rPr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1"/>
          <p:cNvSpPr>
            <a:spLocks noGrp="1"/>
          </p:cNvSpPr>
          <p:nvPr userDrawn="1">
            <p:ph type="body" sz="half" idx="2" hasCustomPrompt="1"/>
          </p:nvPr>
        </p:nvSpPr>
        <p:spPr>
          <a:xfrm>
            <a:off x="428596" y="5143512"/>
            <a:ext cx="8572560" cy="648232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30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fr-FR" sz="2400" b="1" dirty="0" smtClean="0">
                <a:solidFill>
                  <a:srgbClr val="2D3032"/>
                </a:solidFill>
                <a:latin typeface="Montserrat Light" pitchFamily="50" charset="0"/>
              </a:rPr>
              <a:t>Légende de l’image ou de la vidéo</a:t>
            </a:r>
          </a:p>
        </p:txBody>
      </p:sp>
      <p:sp>
        <p:nvSpPr>
          <p:cNvPr id="7" name="Espace réservé pour une image  2"/>
          <p:cNvSpPr>
            <a:spLocks noGrp="1"/>
          </p:cNvSpPr>
          <p:nvPr userDrawn="1"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</p:sp>
      <p:sp>
        <p:nvSpPr>
          <p:cNvPr id="8" name="Titre 3"/>
          <p:cNvSpPr>
            <a:spLocks noGrp="1"/>
          </p:cNvSpPr>
          <p:nvPr userDrawn="1">
            <p:ph type="title" hasCustomPrompt="1"/>
          </p:nvPr>
        </p:nvSpPr>
        <p:spPr>
          <a:xfrm>
            <a:off x="228600" y="4714884"/>
            <a:ext cx="8075432" cy="562672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3000" b="1" i="0" baseline="0">
                <a:solidFill>
                  <a:schemeClr val="accent2"/>
                </a:solidFill>
              </a:defRPr>
            </a:lvl1pPr>
          </a:lstStyle>
          <a:p>
            <a:r>
              <a:rPr lang="fr-FR" dirty="0" smtClean="0">
                <a:solidFill>
                  <a:srgbClr val="DB4151"/>
                </a:solidFill>
                <a:effectLst/>
                <a:latin typeface="Arvo" pitchFamily="2" charset="0"/>
                <a:ea typeface="Arvo" pitchFamily="2" charset="0"/>
              </a:rPr>
              <a:t>Sous-titre</a:t>
            </a:r>
            <a:endParaRPr lang="fr-FR" dirty="0">
              <a:solidFill>
                <a:srgbClr val="DB4151"/>
              </a:solidFill>
            </a:endParaRPr>
          </a:p>
        </p:txBody>
      </p:sp>
      <p:sp>
        <p:nvSpPr>
          <p:cNvPr id="9" name="Chevron 8"/>
          <p:cNvSpPr/>
          <p:nvPr userDrawn="1"/>
        </p:nvSpPr>
        <p:spPr>
          <a:xfrm>
            <a:off x="8429652" y="4814679"/>
            <a:ext cx="214314" cy="321471"/>
          </a:xfrm>
          <a:prstGeom prst="chevron">
            <a:avLst/>
          </a:prstGeom>
          <a:solidFill>
            <a:srgbClr val="DB4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Chevron 9"/>
          <p:cNvSpPr/>
          <p:nvPr userDrawn="1"/>
        </p:nvSpPr>
        <p:spPr>
          <a:xfrm>
            <a:off x="8643966" y="4814679"/>
            <a:ext cx="214314" cy="321471"/>
          </a:xfrm>
          <a:prstGeom prst="chevron">
            <a:avLst/>
          </a:prstGeom>
          <a:solidFill>
            <a:srgbClr val="DB4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46434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Forme libre 5"/>
          <p:cNvSpPr/>
          <p:nvPr userDrawn="1"/>
        </p:nvSpPr>
        <p:spPr>
          <a:xfrm>
            <a:off x="0" y="3714752"/>
            <a:ext cx="9139233" cy="2564149"/>
          </a:xfrm>
          <a:custGeom>
            <a:avLst/>
            <a:gdLst>
              <a:gd name="connsiteX0" fmla="*/ 0 w 4477110"/>
              <a:gd name="connsiteY0" fmla="*/ 0 h 836762"/>
              <a:gd name="connsiteX1" fmla="*/ 4477110 w 4477110"/>
              <a:gd name="connsiteY1" fmla="*/ 828136 h 836762"/>
              <a:gd name="connsiteX2" fmla="*/ 3209027 w 4477110"/>
              <a:gd name="connsiteY2" fmla="*/ 836762 h 836762"/>
              <a:gd name="connsiteX3" fmla="*/ 0 w 4477110"/>
              <a:gd name="connsiteY3" fmla="*/ 0 h 836762"/>
              <a:gd name="connsiteX0" fmla="*/ 0 w 4477110"/>
              <a:gd name="connsiteY0" fmla="*/ 0 h 2109598"/>
              <a:gd name="connsiteX1" fmla="*/ 4477110 w 4477110"/>
              <a:gd name="connsiteY1" fmla="*/ 2100972 h 2109598"/>
              <a:gd name="connsiteX2" fmla="*/ 3209027 w 4477110"/>
              <a:gd name="connsiteY2" fmla="*/ 2109598 h 2109598"/>
              <a:gd name="connsiteX3" fmla="*/ 0 w 4477110"/>
              <a:gd name="connsiteY3" fmla="*/ 0 h 2109598"/>
              <a:gd name="connsiteX0" fmla="*/ 0 w 4477110"/>
              <a:gd name="connsiteY0" fmla="*/ 0 h 2109598"/>
              <a:gd name="connsiteX1" fmla="*/ 4477110 w 4477110"/>
              <a:gd name="connsiteY1" fmla="*/ 2100972 h 2109598"/>
              <a:gd name="connsiteX2" fmla="*/ 3209027 w 4477110"/>
              <a:gd name="connsiteY2" fmla="*/ 2109598 h 2109598"/>
              <a:gd name="connsiteX3" fmla="*/ 1243741 w 4477110"/>
              <a:gd name="connsiteY3" fmla="*/ 811661 h 2109598"/>
              <a:gd name="connsiteX4" fmla="*/ 0 w 4477110"/>
              <a:gd name="connsiteY4" fmla="*/ 0 h 2109598"/>
              <a:gd name="connsiteX0" fmla="*/ 0 w 4477110"/>
              <a:gd name="connsiteY0" fmla="*/ 0 h 2109598"/>
              <a:gd name="connsiteX1" fmla="*/ 4477110 w 4477110"/>
              <a:gd name="connsiteY1" fmla="*/ 2100972 h 2109598"/>
              <a:gd name="connsiteX2" fmla="*/ 3209027 w 4477110"/>
              <a:gd name="connsiteY2" fmla="*/ 2109598 h 2109598"/>
              <a:gd name="connsiteX3" fmla="*/ 1243741 w 4477110"/>
              <a:gd name="connsiteY3" fmla="*/ 811661 h 2109598"/>
              <a:gd name="connsiteX4" fmla="*/ 3901 w 4477110"/>
              <a:gd name="connsiteY4" fmla="*/ 1302323 h 2109598"/>
              <a:gd name="connsiteX5" fmla="*/ 0 w 4477110"/>
              <a:gd name="connsiteY5" fmla="*/ 0 h 2109598"/>
              <a:gd name="connsiteX0" fmla="*/ 0 w 4477110"/>
              <a:gd name="connsiteY0" fmla="*/ 0 h 2109598"/>
              <a:gd name="connsiteX1" fmla="*/ 4477110 w 4477110"/>
              <a:gd name="connsiteY1" fmla="*/ 2100972 h 2109598"/>
              <a:gd name="connsiteX2" fmla="*/ 3209027 w 4477110"/>
              <a:gd name="connsiteY2" fmla="*/ 2109598 h 2109598"/>
              <a:gd name="connsiteX3" fmla="*/ 3902 w 4477110"/>
              <a:gd name="connsiteY3" fmla="*/ 1309702 h 2109598"/>
              <a:gd name="connsiteX4" fmla="*/ 3901 w 4477110"/>
              <a:gd name="connsiteY4" fmla="*/ 1302323 h 2109598"/>
              <a:gd name="connsiteX5" fmla="*/ 0 w 4477110"/>
              <a:gd name="connsiteY5" fmla="*/ 0 h 2109598"/>
              <a:gd name="connsiteX0" fmla="*/ 0 w 4477110"/>
              <a:gd name="connsiteY0" fmla="*/ 0 h 2109598"/>
              <a:gd name="connsiteX1" fmla="*/ 4477110 w 4477110"/>
              <a:gd name="connsiteY1" fmla="*/ 2100972 h 2109598"/>
              <a:gd name="connsiteX2" fmla="*/ 3209027 w 4477110"/>
              <a:gd name="connsiteY2" fmla="*/ 2109598 h 2109598"/>
              <a:gd name="connsiteX3" fmla="*/ 2731477 w 4477110"/>
              <a:gd name="connsiteY3" fmla="*/ 2102916 h 2109598"/>
              <a:gd name="connsiteX4" fmla="*/ 3902 w 4477110"/>
              <a:gd name="connsiteY4" fmla="*/ 1309702 h 2109598"/>
              <a:gd name="connsiteX5" fmla="*/ 3901 w 4477110"/>
              <a:gd name="connsiteY5" fmla="*/ 1302323 h 2109598"/>
              <a:gd name="connsiteX6" fmla="*/ 0 w 4477110"/>
              <a:gd name="connsiteY6" fmla="*/ 0 h 2109598"/>
              <a:gd name="connsiteX0" fmla="*/ 0 w 7606136"/>
              <a:gd name="connsiteY0" fmla="*/ 0 h 2109598"/>
              <a:gd name="connsiteX1" fmla="*/ 7606136 w 7606136"/>
              <a:gd name="connsiteY1" fmla="*/ 2100972 h 2109598"/>
              <a:gd name="connsiteX2" fmla="*/ 3209027 w 7606136"/>
              <a:gd name="connsiteY2" fmla="*/ 2109598 h 2109598"/>
              <a:gd name="connsiteX3" fmla="*/ 2731477 w 7606136"/>
              <a:gd name="connsiteY3" fmla="*/ 2102916 h 2109598"/>
              <a:gd name="connsiteX4" fmla="*/ 3902 w 7606136"/>
              <a:gd name="connsiteY4" fmla="*/ 1309702 h 2109598"/>
              <a:gd name="connsiteX5" fmla="*/ 3901 w 7606136"/>
              <a:gd name="connsiteY5" fmla="*/ 1302323 h 2109598"/>
              <a:gd name="connsiteX6" fmla="*/ 0 w 7606136"/>
              <a:gd name="connsiteY6" fmla="*/ 0 h 2109598"/>
              <a:gd name="connsiteX0" fmla="*/ 0 w 7606136"/>
              <a:gd name="connsiteY0" fmla="*/ 0 h 2109598"/>
              <a:gd name="connsiteX1" fmla="*/ 4187784 w 7606136"/>
              <a:gd name="connsiteY1" fmla="*/ 1173212 h 2109598"/>
              <a:gd name="connsiteX2" fmla="*/ 7606136 w 7606136"/>
              <a:gd name="connsiteY2" fmla="*/ 2100972 h 2109598"/>
              <a:gd name="connsiteX3" fmla="*/ 3209027 w 7606136"/>
              <a:gd name="connsiteY3" fmla="*/ 2109598 h 2109598"/>
              <a:gd name="connsiteX4" fmla="*/ 2731477 w 7606136"/>
              <a:gd name="connsiteY4" fmla="*/ 2102916 h 2109598"/>
              <a:gd name="connsiteX5" fmla="*/ 3902 w 7606136"/>
              <a:gd name="connsiteY5" fmla="*/ 1309702 h 2109598"/>
              <a:gd name="connsiteX6" fmla="*/ 3901 w 7606136"/>
              <a:gd name="connsiteY6" fmla="*/ 1302323 h 2109598"/>
              <a:gd name="connsiteX7" fmla="*/ 0 w 7606136"/>
              <a:gd name="connsiteY7" fmla="*/ 0 h 2109598"/>
              <a:gd name="connsiteX0" fmla="*/ 0 w 7606136"/>
              <a:gd name="connsiteY0" fmla="*/ 0 h 2109598"/>
              <a:gd name="connsiteX1" fmla="*/ 7552966 w 7606136"/>
              <a:gd name="connsiteY1" fmla="*/ 11056 h 2109598"/>
              <a:gd name="connsiteX2" fmla="*/ 7606136 w 7606136"/>
              <a:gd name="connsiteY2" fmla="*/ 2100972 h 2109598"/>
              <a:gd name="connsiteX3" fmla="*/ 3209027 w 7606136"/>
              <a:gd name="connsiteY3" fmla="*/ 2109598 h 2109598"/>
              <a:gd name="connsiteX4" fmla="*/ 2731477 w 7606136"/>
              <a:gd name="connsiteY4" fmla="*/ 2102916 h 2109598"/>
              <a:gd name="connsiteX5" fmla="*/ 3902 w 7606136"/>
              <a:gd name="connsiteY5" fmla="*/ 1309702 h 2109598"/>
              <a:gd name="connsiteX6" fmla="*/ 3901 w 7606136"/>
              <a:gd name="connsiteY6" fmla="*/ 1302323 h 2109598"/>
              <a:gd name="connsiteX7" fmla="*/ 0 w 7606136"/>
              <a:gd name="connsiteY7" fmla="*/ 0 h 2109598"/>
              <a:gd name="connsiteX0" fmla="*/ 0 w 7552966"/>
              <a:gd name="connsiteY0" fmla="*/ 0 h 2109598"/>
              <a:gd name="connsiteX1" fmla="*/ 7552966 w 7552966"/>
              <a:gd name="connsiteY1" fmla="*/ 11056 h 2109598"/>
              <a:gd name="connsiteX2" fmla="*/ 7428993 w 7552966"/>
              <a:gd name="connsiteY2" fmla="*/ 2100972 h 2109598"/>
              <a:gd name="connsiteX3" fmla="*/ 3209027 w 7552966"/>
              <a:gd name="connsiteY3" fmla="*/ 2109598 h 2109598"/>
              <a:gd name="connsiteX4" fmla="*/ 2731477 w 7552966"/>
              <a:gd name="connsiteY4" fmla="*/ 2102916 h 2109598"/>
              <a:gd name="connsiteX5" fmla="*/ 3902 w 7552966"/>
              <a:gd name="connsiteY5" fmla="*/ 1309702 h 2109598"/>
              <a:gd name="connsiteX6" fmla="*/ 3901 w 7552966"/>
              <a:gd name="connsiteY6" fmla="*/ 1302323 h 2109598"/>
              <a:gd name="connsiteX7" fmla="*/ 0 w 7552966"/>
              <a:gd name="connsiteY7" fmla="*/ 0 h 2109598"/>
              <a:gd name="connsiteX0" fmla="*/ 0 w 7552966"/>
              <a:gd name="connsiteY0" fmla="*/ 0 h 2109598"/>
              <a:gd name="connsiteX1" fmla="*/ 7552966 w 7552966"/>
              <a:gd name="connsiteY1" fmla="*/ 11056 h 2109598"/>
              <a:gd name="connsiteX2" fmla="*/ 7547045 w 7552966"/>
              <a:gd name="connsiteY2" fmla="*/ 2100972 h 2109598"/>
              <a:gd name="connsiteX3" fmla="*/ 3209027 w 7552966"/>
              <a:gd name="connsiteY3" fmla="*/ 2109598 h 2109598"/>
              <a:gd name="connsiteX4" fmla="*/ 2731477 w 7552966"/>
              <a:gd name="connsiteY4" fmla="*/ 2102916 h 2109598"/>
              <a:gd name="connsiteX5" fmla="*/ 3902 w 7552966"/>
              <a:gd name="connsiteY5" fmla="*/ 1309702 h 2109598"/>
              <a:gd name="connsiteX6" fmla="*/ 3901 w 7552966"/>
              <a:gd name="connsiteY6" fmla="*/ 1302323 h 2109598"/>
              <a:gd name="connsiteX7" fmla="*/ 0 w 7552966"/>
              <a:gd name="connsiteY7" fmla="*/ 0 h 2109598"/>
              <a:gd name="connsiteX0" fmla="*/ 3902 w 7552966"/>
              <a:gd name="connsiteY0" fmla="*/ 1309702 h 2173751"/>
              <a:gd name="connsiteX1" fmla="*/ 3901 w 7552966"/>
              <a:gd name="connsiteY1" fmla="*/ 1302323 h 2173751"/>
              <a:gd name="connsiteX2" fmla="*/ 0 w 7552966"/>
              <a:gd name="connsiteY2" fmla="*/ 0 h 2173751"/>
              <a:gd name="connsiteX3" fmla="*/ 7552966 w 7552966"/>
              <a:gd name="connsiteY3" fmla="*/ 11056 h 2173751"/>
              <a:gd name="connsiteX4" fmla="*/ 7547045 w 7552966"/>
              <a:gd name="connsiteY4" fmla="*/ 2100972 h 2173751"/>
              <a:gd name="connsiteX5" fmla="*/ 3209027 w 7552966"/>
              <a:gd name="connsiteY5" fmla="*/ 2109598 h 2173751"/>
              <a:gd name="connsiteX6" fmla="*/ 2807046 w 7552966"/>
              <a:gd name="connsiteY6" fmla="*/ 2173751 h 2173751"/>
              <a:gd name="connsiteX0" fmla="*/ 3902 w 7552966"/>
              <a:gd name="connsiteY0" fmla="*/ 1309702 h 2109598"/>
              <a:gd name="connsiteX1" fmla="*/ 3901 w 7552966"/>
              <a:gd name="connsiteY1" fmla="*/ 1302323 h 2109598"/>
              <a:gd name="connsiteX2" fmla="*/ 0 w 7552966"/>
              <a:gd name="connsiteY2" fmla="*/ 0 h 2109598"/>
              <a:gd name="connsiteX3" fmla="*/ 7552966 w 7552966"/>
              <a:gd name="connsiteY3" fmla="*/ 11056 h 2109598"/>
              <a:gd name="connsiteX4" fmla="*/ 7547045 w 7552966"/>
              <a:gd name="connsiteY4" fmla="*/ 2100972 h 2109598"/>
              <a:gd name="connsiteX5" fmla="*/ 3209027 w 7552966"/>
              <a:gd name="connsiteY5" fmla="*/ 2109598 h 2109598"/>
              <a:gd name="connsiteX0" fmla="*/ 3902 w 7552966"/>
              <a:gd name="connsiteY0" fmla="*/ 1309702 h 2109598"/>
              <a:gd name="connsiteX1" fmla="*/ 3901 w 7552966"/>
              <a:gd name="connsiteY1" fmla="*/ 2077063 h 2109598"/>
              <a:gd name="connsiteX2" fmla="*/ 0 w 7552966"/>
              <a:gd name="connsiteY2" fmla="*/ 0 h 2109598"/>
              <a:gd name="connsiteX3" fmla="*/ 7552966 w 7552966"/>
              <a:gd name="connsiteY3" fmla="*/ 11056 h 2109598"/>
              <a:gd name="connsiteX4" fmla="*/ 7547045 w 7552966"/>
              <a:gd name="connsiteY4" fmla="*/ 2100972 h 2109598"/>
              <a:gd name="connsiteX5" fmla="*/ 3209027 w 7552966"/>
              <a:gd name="connsiteY5" fmla="*/ 2109598 h 2109598"/>
              <a:gd name="connsiteX0" fmla="*/ 3902 w 7552966"/>
              <a:gd name="connsiteY0" fmla="*/ 1309702 h 2109598"/>
              <a:gd name="connsiteX1" fmla="*/ 3901 w 7552966"/>
              <a:gd name="connsiteY1" fmla="*/ 2077063 h 2109598"/>
              <a:gd name="connsiteX2" fmla="*/ 0 w 7552966"/>
              <a:gd name="connsiteY2" fmla="*/ 0 h 2109598"/>
              <a:gd name="connsiteX3" fmla="*/ 7552966 w 7552966"/>
              <a:gd name="connsiteY3" fmla="*/ 11056 h 2109598"/>
              <a:gd name="connsiteX4" fmla="*/ 7547045 w 7552966"/>
              <a:gd name="connsiteY4" fmla="*/ 2100972 h 2109598"/>
              <a:gd name="connsiteX5" fmla="*/ 20909 w 7552966"/>
              <a:gd name="connsiteY5" fmla="*/ 2109598 h 2109598"/>
              <a:gd name="connsiteX0" fmla="*/ 3902 w 7552966"/>
              <a:gd name="connsiteY0" fmla="*/ 1309702 h 2912328"/>
              <a:gd name="connsiteX1" fmla="*/ 3901 w 7552966"/>
              <a:gd name="connsiteY1" fmla="*/ 2077063 h 2912328"/>
              <a:gd name="connsiteX2" fmla="*/ 0 w 7552966"/>
              <a:gd name="connsiteY2" fmla="*/ 0 h 2912328"/>
              <a:gd name="connsiteX3" fmla="*/ 7552966 w 7552966"/>
              <a:gd name="connsiteY3" fmla="*/ 11056 h 2912328"/>
              <a:gd name="connsiteX4" fmla="*/ 7547045 w 7552966"/>
              <a:gd name="connsiteY4" fmla="*/ 2912328 h 2912328"/>
              <a:gd name="connsiteX5" fmla="*/ 20909 w 7552966"/>
              <a:gd name="connsiteY5" fmla="*/ 2109598 h 291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52966" h="2912328">
                <a:moveTo>
                  <a:pt x="3902" y="1309702"/>
                </a:moveTo>
                <a:cubicBezTo>
                  <a:pt x="3902" y="1307242"/>
                  <a:pt x="3901" y="2079523"/>
                  <a:pt x="3901" y="2077063"/>
                </a:cubicBezTo>
                <a:cubicBezTo>
                  <a:pt x="2601" y="1642955"/>
                  <a:pt x="1300" y="434108"/>
                  <a:pt x="0" y="0"/>
                </a:cubicBezTo>
                <a:lnTo>
                  <a:pt x="7552966" y="11056"/>
                </a:lnTo>
                <a:cubicBezTo>
                  <a:pt x="7550992" y="707695"/>
                  <a:pt x="7549019" y="2215689"/>
                  <a:pt x="7547045" y="2912328"/>
                </a:cubicBezTo>
                <a:lnTo>
                  <a:pt x="20909" y="2109598"/>
                </a:lnTo>
              </a:path>
            </a:pathLst>
          </a:cu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1643042" y="500042"/>
            <a:ext cx="7215238" cy="785818"/>
          </a:xfrm>
          <a:prstGeom prst="rect">
            <a:avLst/>
          </a:prstGeom>
        </p:spPr>
        <p:txBody>
          <a:bodyPr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>
              <a:defRPr b="1" i="0" cap="all" baseline="0"/>
            </a:lvl1pPr>
          </a:lstStyle>
          <a:p>
            <a:pPr algn="l"/>
            <a:r>
              <a:rPr lang="fr-FR" sz="4400" dirty="0" err="1" smtClean="0">
                <a:solidFill>
                  <a:srgbClr val="EAEAEA"/>
                </a:solidFill>
                <a:effectLst/>
                <a:latin typeface="Arvo" pitchFamily="2" charset="0"/>
                <a:ea typeface="Arvo" pitchFamily="2" charset="0"/>
              </a:rPr>
              <a:t>REMERciement</a:t>
            </a:r>
            <a:endParaRPr lang="fr-FR" sz="4400" dirty="0">
              <a:solidFill>
                <a:srgbClr val="EAEAEA"/>
              </a:solidFill>
              <a:effectLst/>
              <a:latin typeface="Arvo" pitchFamily="2" charset="0"/>
              <a:ea typeface="Arvo" pitchFamily="2" charset="0"/>
            </a:endParaRPr>
          </a:p>
        </p:txBody>
      </p:sp>
      <p:sp>
        <p:nvSpPr>
          <p:cNvPr id="8" name="Espace réservé du texte 2"/>
          <p:cNvSpPr>
            <a:spLocks noGrp="1"/>
          </p:cNvSpPr>
          <p:nvPr userDrawn="1">
            <p:ph type="body" idx="1"/>
          </p:nvPr>
        </p:nvSpPr>
        <p:spPr>
          <a:xfrm>
            <a:off x="1643042" y="1643050"/>
            <a:ext cx="5857916" cy="142876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latin typeface="Montserrat" pitchFamily="50" charset="0"/>
              </a:defRPr>
            </a:lvl1pPr>
          </a:lstStyle>
          <a:p>
            <a:pPr algn="ctr">
              <a:spcBef>
                <a:spcPts val="0"/>
              </a:spcBef>
              <a:buClr>
                <a:srgbClr val="DB4151"/>
              </a:buClr>
              <a:buSzPct val="100000"/>
            </a:pPr>
            <a:r>
              <a:rPr lang="fr-FR" sz="2400" dirty="0" smtClean="0">
                <a:solidFill>
                  <a:srgbClr val="EAEAEA"/>
                </a:solidFill>
                <a:latin typeface="Montserrat Light" pitchFamily="50" charset="0"/>
              </a:rPr>
              <a:t>Lorem </a:t>
            </a:r>
            <a:r>
              <a:rPr lang="fr-FR" sz="2400" dirty="0" err="1" smtClean="0">
                <a:solidFill>
                  <a:srgbClr val="EAEAEA"/>
                </a:solidFill>
                <a:latin typeface="Montserrat Light" pitchFamily="50" charset="0"/>
              </a:rPr>
              <a:t>ipsum</a:t>
            </a:r>
            <a:r>
              <a:rPr lang="fr-FR" sz="2400" dirty="0" smtClean="0">
                <a:solidFill>
                  <a:srgbClr val="EAEAEA"/>
                </a:solidFill>
                <a:latin typeface="Montserrat Light" pitchFamily="50" charset="0"/>
              </a:rPr>
              <a:t> </a:t>
            </a:r>
            <a:r>
              <a:rPr lang="fr-FR" sz="2400" dirty="0" err="1" smtClean="0">
                <a:solidFill>
                  <a:srgbClr val="EAEAEA"/>
                </a:solidFill>
                <a:latin typeface="Montserrat Light" pitchFamily="50" charset="0"/>
              </a:rPr>
              <a:t>dolor</a:t>
            </a:r>
            <a:r>
              <a:rPr lang="fr-FR" sz="2400" dirty="0" smtClean="0">
                <a:solidFill>
                  <a:srgbClr val="EAEAEA"/>
                </a:solidFill>
                <a:latin typeface="Montserrat Light" pitchFamily="50" charset="0"/>
              </a:rPr>
              <a:t> </a:t>
            </a:r>
            <a:r>
              <a:rPr lang="fr-FR" sz="2400" dirty="0" err="1" smtClean="0">
                <a:solidFill>
                  <a:srgbClr val="EAEAEA"/>
                </a:solidFill>
                <a:latin typeface="Montserrat Light" pitchFamily="50" charset="0"/>
              </a:rPr>
              <a:t>sit</a:t>
            </a:r>
            <a:r>
              <a:rPr lang="fr-FR" sz="2400" dirty="0" smtClean="0">
                <a:solidFill>
                  <a:srgbClr val="EAEAEA"/>
                </a:solidFill>
                <a:latin typeface="Montserrat Light" pitchFamily="50" charset="0"/>
              </a:rPr>
              <a:t> </a:t>
            </a:r>
            <a:r>
              <a:rPr lang="fr-FR" sz="2400" dirty="0" err="1" smtClean="0">
                <a:solidFill>
                  <a:srgbClr val="EAEAEA"/>
                </a:solidFill>
                <a:latin typeface="Montserrat Light" pitchFamily="50" charset="0"/>
              </a:rPr>
              <a:t>amet</a:t>
            </a:r>
            <a:r>
              <a:rPr lang="fr-FR" sz="2400" dirty="0" smtClean="0">
                <a:solidFill>
                  <a:srgbClr val="EAEAEA"/>
                </a:solidFill>
                <a:latin typeface="Montserrat Light" pitchFamily="50" charset="0"/>
              </a:rPr>
              <a:t>, </a:t>
            </a:r>
            <a:r>
              <a:rPr lang="fr-FR" sz="2400" dirty="0" err="1" smtClean="0">
                <a:solidFill>
                  <a:srgbClr val="EAEAEA"/>
                </a:solidFill>
                <a:latin typeface="Montserrat Light" pitchFamily="50" charset="0"/>
              </a:rPr>
              <a:t>consectetur</a:t>
            </a:r>
            <a:r>
              <a:rPr lang="fr-FR" sz="2400" dirty="0" smtClean="0">
                <a:solidFill>
                  <a:srgbClr val="EAEAEA"/>
                </a:solidFill>
                <a:latin typeface="Montserrat Light" pitchFamily="50" charset="0"/>
              </a:rPr>
              <a:t> </a:t>
            </a:r>
            <a:r>
              <a:rPr lang="fr-FR" sz="2400" dirty="0" err="1" smtClean="0">
                <a:solidFill>
                  <a:srgbClr val="EAEAEA"/>
                </a:solidFill>
                <a:latin typeface="Montserrat Light" pitchFamily="50" charset="0"/>
              </a:rPr>
              <a:t>adipiscing</a:t>
            </a:r>
            <a:r>
              <a:rPr lang="fr-FR" sz="2400" dirty="0" smtClean="0">
                <a:solidFill>
                  <a:srgbClr val="EAEAEA"/>
                </a:solidFill>
                <a:latin typeface="Montserrat Light" pitchFamily="50" charset="0"/>
              </a:rPr>
              <a:t> </a:t>
            </a:r>
            <a:r>
              <a:rPr lang="fr-FR" sz="2400" dirty="0" err="1" smtClean="0">
                <a:solidFill>
                  <a:srgbClr val="EAEAEA"/>
                </a:solidFill>
                <a:latin typeface="Montserrat Light" pitchFamily="50" charset="0"/>
              </a:rPr>
              <a:t>elit</a:t>
            </a:r>
            <a:r>
              <a:rPr lang="fr-FR" sz="2400" dirty="0" smtClean="0">
                <a:solidFill>
                  <a:srgbClr val="EAEAEA"/>
                </a:solidFill>
                <a:latin typeface="Montserrat Light" pitchFamily="50" charset="0"/>
              </a:rPr>
              <a:t>. Nam </a:t>
            </a:r>
            <a:r>
              <a:rPr lang="fr-FR" sz="2400" b="1" dirty="0" err="1" smtClean="0">
                <a:solidFill>
                  <a:srgbClr val="EAEAEA"/>
                </a:solidFill>
                <a:latin typeface="Montserrat Light" pitchFamily="50" charset="0"/>
              </a:rPr>
              <a:t>efficitur</a:t>
            </a:r>
            <a:r>
              <a:rPr lang="fr-FR" sz="2400" b="1" dirty="0" smtClean="0">
                <a:solidFill>
                  <a:srgbClr val="EAEAEA"/>
                </a:solidFill>
                <a:latin typeface="Montserrat Light" pitchFamily="50" charset="0"/>
              </a:rPr>
              <a:t> </a:t>
            </a:r>
            <a:r>
              <a:rPr lang="fr-FR" sz="2400" b="1" dirty="0" err="1" smtClean="0">
                <a:solidFill>
                  <a:srgbClr val="EAEAEA"/>
                </a:solidFill>
                <a:latin typeface="Montserrat Light" pitchFamily="50" charset="0"/>
              </a:rPr>
              <a:t>venenatis</a:t>
            </a:r>
            <a:r>
              <a:rPr lang="fr-FR" sz="2400" b="1" dirty="0" smtClean="0">
                <a:solidFill>
                  <a:srgbClr val="EAEAEA"/>
                </a:solidFill>
                <a:latin typeface="Montserrat Light" pitchFamily="50" charset="0"/>
              </a:rPr>
              <a:t> </a:t>
            </a:r>
            <a:r>
              <a:rPr lang="fr-FR" sz="2400" b="1" dirty="0" err="1" smtClean="0">
                <a:solidFill>
                  <a:srgbClr val="EAEAEA"/>
                </a:solidFill>
                <a:latin typeface="Montserrat Light" pitchFamily="50" charset="0"/>
              </a:rPr>
              <a:t>odio</a:t>
            </a:r>
            <a:r>
              <a:rPr lang="fr-FR" sz="2400" b="1" dirty="0" smtClean="0">
                <a:solidFill>
                  <a:srgbClr val="EAEAEA"/>
                </a:solidFill>
                <a:latin typeface="Montserrat Light" pitchFamily="50" charset="0"/>
              </a:rPr>
              <a:t>.</a:t>
            </a:r>
            <a:endParaRPr lang="fr-FR" sz="2400" dirty="0" smtClean="0">
              <a:solidFill>
                <a:srgbClr val="EAEAEA"/>
              </a:solidFill>
              <a:latin typeface="Montserrat Light" pitchFamily="50" charset="0"/>
            </a:endParaRPr>
          </a:p>
        </p:txBody>
      </p:sp>
      <p:sp>
        <p:nvSpPr>
          <p:cNvPr id="9" name="Chevron 8"/>
          <p:cNvSpPr/>
          <p:nvPr userDrawn="1"/>
        </p:nvSpPr>
        <p:spPr>
          <a:xfrm>
            <a:off x="928662" y="571480"/>
            <a:ext cx="357190" cy="714380"/>
          </a:xfrm>
          <a:prstGeom prst="chevron">
            <a:avLst/>
          </a:prstGeom>
          <a:solidFill>
            <a:srgbClr val="DB4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Espace réservé du texte 2"/>
          <p:cNvSpPr txBox="1">
            <a:spLocks/>
          </p:cNvSpPr>
          <p:nvPr userDrawn="1"/>
        </p:nvSpPr>
        <p:spPr>
          <a:xfrm>
            <a:off x="214282" y="4071942"/>
            <a:ext cx="8643998" cy="1500198"/>
          </a:xfrm>
          <a:prstGeom prst="rect">
            <a:avLst/>
          </a:prstGeom>
        </p:spPr>
        <p:txBody>
          <a:bodyPr vert="horz" lIns="91440" rIns="9144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4151"/>
              </a:buClr>
              <a:buSzPct val="100000"/>
              <a:buFont typeface="Wingdings 3"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rgbClr val="2D3032"/>
              </a:solidFill>
              <a:effectLst/>
              <a:uLnTx/>
              <a:uFillTx/>
              <a:latin typeface="Montserrat Light" pitchFamily="50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4151"/>
              </a:buClr>
              <a:buSzPct val="100000"/>
              <a:buFont typeface="Wingdings 3"/>
              <a:buNone/>
              <a:tabLst/>
              <a:defRPr/>
            </a:pPr>
            <a:r>
              <a:rPr lang="fr-FR" sz="1500" baseline="0" dirty="0" smtClean="0">
                <a:solidFill>
                  <a:srgbClr val="2D3032"/>
                </a:solidFill>
                <a:latin typeface="Montserrat Light" pitchFamily="50" charset="0"/>
              </a:rPr>
              <a:t>CENTRE DE GESTION DE LA FONCTION PUBLIQUE TERRITORIALE DE LOIRE-ATLANTIQUE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4151"/>
              </a:buClr>
              <a:buSzPct val="100000"/>
              <a:buFont typeface="Wingdings 3"/>
              <a:buNone/>
              <a:tabLst/>
              <a:defRPr/>
            </a:pPr>
            <a:r>
              <a:rPr kumimoji="0" lang="fr-FR" sz="1340" b="0" i="0" u="none" strike="noStrike" kern="1200" cap="none" spc="0" normalizeH="0" baseline="0" noProof="0" dirty="0" smtClean="0">
                <a:ln>
                  <a:noFill/>
                </a:ln>
                <a:solidFill>
                  <a:srgbClr val="2D3032"/>
                </a:solidFill>
                <a:effectLst/>
                <a:uLnTx/>
                <a:uFillTx/>
                <a:latin typeface="Montserrat Light" pitchFamily="50" charset="0"/>
                <a:ea typeface="+mn-ea"/>
                <a:cs typeface="+mn-cs"/>
              </a:rPr>
              <a:t>6, rue du PEN DUICK II – CS 66225 – 44262 NANTES cedex 2 – tél : 02</a:t>
            </a:r>
            <a:r>
              <a:rPr kumimoji="0" lang="fr-FR" sz="1340" b="0" i="0" u="none" strike="noStrike" kern="1200" cap="none" spc="0" normalizeH="0" noProof="0" dirty="0" smtClean="0">
                <a:ln>
                  <a:noFill/>
                </a:ln>
                <a:solidFill>
                  <a:srgbClr val="2D3032"/>
                </a:solidFill>
                <a:effectLst/>
                <a:uLnTx/>
                <a:uFillTx/>
                <a:latin typeface="Montserrat Light" pitchFamily="50" charset="0"/>
                <a:ea typeface="+mn-ea"/>
                <a:cs typeface="+mn-cs"/>
              </a:rPr>
              <a:t> 40 20 00 71 – fax : 02 40 89 00 65 </a:t>
            </a:r>
            <a:endParaRPr kumimoji="0" lang="fr-FR" sz="1340" b="0" i="0" u="none" strike="noStrike" kern="1200" cap="none" spc="0" normalizeH="0" baseline="0" noProof="0" dirty="0" smtClean="0">
              <a:ln>
                <a:noFill/>
              </a:ln>
              <a:solidFill>
                <a:srgbClr val="2D3032"/>
              </a:solidFill>
              <a:effectLst/>
              <a:uLnTx/>
              <a:uFillTx/>
              <a:latin typeface="Montserrat Light" pitchFamily="50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4151"/>
              </a:buClr>
              <a:buSzPct val="100000"/>
              <a:buFont typeface="Wingdings 3"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rgbClr val="2D3032"/>
              </a:solidFill>
              <a:effectLst/>
              <a:uLnTx/>
              <a:uFillTx/>
              <a:latin typeface="Montserrat Light" pitchFamily="50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4151"/>
              </a:buClr>
              <a:buSzPct val="100000"/>
              <a:buFont typeface="Wingdings 3"/>
              <a:buNone/>
              <a:tabLst/>
              <a:defRPr/>
            </a:pPr>
            <a:r>
              <a:rPr lang="fr-FR" sz="2000" b="1" dirty="0" smtClean="0">
                <a:solidFill>
                  <a:srgbClr val="2D3032"/>
                </a:solidFill>
                <a:latin typeface="Montserrat Light" pitchFamily="50" charset="0"/>
              </a:rPr>
              <a:t>www.cdg44.fr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rgbClr val="2D3032"/>
              </a:solidFill>
              <a:effectLst/>
              <a:uLnTx/>
              <a:uFillTx/>
              <a:latin typeface="Montserrat Light" pitchFamily="50" charset="0"/>
              <a:ea typeface="+mn-ea"/>
              <a:cs typeface="+mn-cs"/>
            </a:endParaRPr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000504"/>
            <a:ext cx="9144000" cy="428625"/>
          </a:xfrm>
          <a:prstGeom prst="rect">
            <a:avLst/>
          </a:prstGeom>
        </p:spPr>
        <p:txBody>
          <a:bodyPr/>
          <a:lstStyle>
            <a:lvl1pPr algn="ctr">
              <a:buNone/>
              <a:defRPr sz="22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fr-FR" dirty="0" smtClean="0"/>
              <a:t>Nom prénom, service</a:t>
            </a:r>
            <a:endParaRPr lang="fr-FR" dirty="0"/>
          </a:p>
        </p:txBody>
      </p:sp>
      <p:sp>
        <p:nvSpPr>
          <p:cNvPr id="20" name="Espace réservé du texte 18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4786322"/>
            <a:ext cx="9144000" cy="428625"/>
          </a:xfrm>
          <a:prstGeom prst="rect">
            <a:avLst/>
          </a:prstGeom>
        </p:spPr>
        <p:txBody>
          <a:bodyPr/>
          <a:lstStyle>
            <a:lvl1pPr algn="ctr">
              <a:buNone/>
              <a:defRPr sz="22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fr-FR" dirty="0" smtClean="0"/>
              <a:t>Adresse mail / Téléphone</a:t>
            </a:r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AISIE CORPS DE TEXTE AVEC LIVR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1688" y="409575"/>
            <a:ext cx="7859712" cy="7207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876"/>
            <a:ext cx="8229600" cy="466988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4" name="Espace réservé du tableau 13"/>
          <p:cNvSpPr>
            <a:spLocks noGrp="1"/>
          </p:cNvSpPr>
          <p:nvPr>
            <p:ph type="tbl" sz="quarter" idx="13"/>
          </p:nvPr>
        </p:nvSpPr>
        <p:spPr>
          <a:xfrm>
            <a:off x="468313" y="5445125"/>
            <a:ext cx="3671887" cy="647700"/>
          </a:xfrm>
          <a:prstGeom prst="rect">
            <a:avLst/>
          </a:prstGeom>
        </p:spPr>
        <p:txBody>
          <a:bodyPr/>
          <a:lstStyle>
            <a:lvl1pPr>
              <a:defRPr cap="none"/>
            </a:lvl1pPr>
          </a:lstStyle>
          <a:p>
            <a:pPr lvl="0"/>
            <a:r>
              <a:rPr lang="fr-FR" noProof="0" dirty="0" smtClean="0"/>
              <a:t>Cliquez sur l'icône pour ajouter un tableau</a:t>
            </a:r>
            <a:endParaRPr lang="fr-FR" noProof="0" dirty="0"/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4"/>
          </p:nvPr>
        </p:nvSpPr>
        <p:spPr>
          <a:xfrm>
            <a:off x="395288" y="6357938"/>
            <a:ext cx="360362" cy="358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99230-C1F4-4CB6-A51A-AA3175A4ED8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Espace réservé de la date 15"/>
          <p:cNvSpPr>
            <a:spLocks noGrp="1"/>
          </p:cNvSpPr>
          <p:nvPr>
            <p:ph type="dt" sz="half" idx="15"/>
          </p:nvPr>
        </p:nvSpPr>
        <p:spPr>
          <a:xfrm>
            <a:off x="755650" y="6356350"/>
            <a:ext cx="720725" cy="3603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pied de page 16"/>
          <p:cNvSpPr>
            <a:spLocks noGrp="1"/>
          </p:cNvSpPr>
          <p:nvPr>
            <p:ph type="ftr" sz="quarter" idx="16"/>
          </p:nvPr>
        </p:nvSpPr>
        <p:spPr>
          <a:xfrm>
            <a:off x="1476375" y="6356350"/>
            <a:ext cx="4543425" cy="3603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  <a:ln>
            <a:noFill/>
          </a:ln>
          <a:effectLst>
            <a:outerShdw blurRad="50800" dist="508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23" name="Groupe 22"/>
          <p:cNvGrpSpPr/>
          <p:nvPr/>
        </p:nvGrpSpPr>
        <p:grpSpPr>
          <a:xfrm>
            <a:off x="0" y="5565212"/>
            <a:ext cx="9159328" cy="1299693"/>
            <a:chOff x="-24607" y="5565212"/>
            <a:chExt cx="9183935" cy="1299693"/>
          </a:xfrm>
        </p:grpSpPr>
        <p:sp>
          <p:nvSpPr>
            <p:cNvPr id="24" name="Forme libre 23"/>
            <p:cNvSpPr/>
            <p:nvPr/>
          </p:nvSpPr>
          <p:spPr>
            <a:xfrm>
              <a:off x="-24607" y="5565694"/>
              <a:ext cx="9168607" cy="1299211"/>
            </a:xfrm>
            <a:custGeom>
              <a:avLst/>
              <a:gdLst>
                <a:gd name="connsiteX0" fmla="*/ 0 w 4477110"/>
                <a:gd name="connsiteY0" fmla="*/ 0 h 836762"/>
                <a:gd name="connsiteX1" fmla="*/ 4477110 w 4477110"/>
                <a:gd name="connsiteY1" fmla="*/ 828136 h 836762"/>
                <a:gd name="connsiteX2" fmla="*/ 3209027 w 4477110"/>
                <a:gd name="connsiteY2" fmla="*/ 836762 h 836762"/>
                <a:gd name="connsiteX3" fmla="*/ 0 w 4477110"/>
                <a:gd name="connsiteY3" fmla="*/ 0 h 836762"/>
                <a:gd name="connsiteX0" fmla="*/ 0 w 3845088"/>
                <a:gd name="connsiteY0" fmla="*/ 0 h 836762"/>
                <a:gd name="connsiteX1" fmla="*/ 3845088 w 3845088"/>
                <a:gd name="connsiteY1" fmla="*/ 828136 h 836762"/>
                <a:gd name="connsiteX2" fmla="*/ 3209027 w 3845088"/>
                <a:gd name="connsiteY2" fmla="*/ 836762 h 836762"/>
                <a:gd name="connsiteX3" fmla="*/ 0 w 3845088"/>
                <a:gd name="connsiteY3" fmla="*/ 0 h 836762"/>
                <a:gd name="connsiteX0" fmla="*/ 0 w 3845088"/>
                <a:gd name="connsiteY0" fmla="*/ 0 h 836762"/>
                <a:gd name="connsiteX1" fmla="*/ 3845088 w 3845088"/>
                <a:gd name="connsiteY1" fmla="*/ 828136 h 836762"/>
                <a:gd name="connsiteX2" fmla="*/ 3209027 w 3845088"/>
                <a:gd name="connsiteY2" fmla="*/ 836762 h 836762"/>
                <a:gd name="connsiteX3" fmla="*/ 0 w 3845088"/>
                <a:gd name="connsiteY3" fmla="*/ 0 h 836762"/>
                <a:gd name="connsiteX0" fmla="*/ 0 w 3845088"/>
                <a:gd name="connsiteY0" fmla="*/ 0 h 836762"/>
                <a:gd name="connsiteX1" fmla="*/ 3845088 w 3845088"/>
                <a:gd name="connsiteY1" fmla="*/ 828136 h 836762"/>
                <a:gd name="connsiteX2" fmla="*/ 3209027 w 3845088"/>
                <a:gd name="connsiteY2" fmla="*/ 836762 h 836762"/>
                <a:gd name="connsiteX3" fmla="*/ 0 w 3845088"/>
                <a:gd name="connsiteY3" fmla="*/ 0 h 836762"/>
                <a:gd name="connsiteX0" fmla="*/ 0 w 1587927"/>
                <a:gd name="connsiteY0" fmla="*/ 0 h 836762"/>
                <a:gd name="connsiteX1" fmla="*/ 1587927 w 1587927"/>
                <a:gd name="connsiteY1" fmla="*/ 828136 h 836762"/>
                <a:gd name="connsiteX2" fmla="*/ 951866 w 1587927"/>
                <a:gd name="connsiteY2" fmla="*/ 836762 h 836762"/>
                <a:gd name="connsiteX3" fmla="*/ 0 w 1587927"/>
                <a:gd name="connsiteY3" fmla="*/ 0 h 836762"/>
                <a:gd name="connsiteX0" fmla="*/ 643217 w 2231144"/>
                <a:gd name="connsiteY0" fmla="*/ 0 h 1299132"/>
                <a:gd name="connsiteX1" fmla="*/ 2231144 w 2231144"/>
                <a:gd name="connsiteY1" fmla="*/ 828136 h 1299132"/>
                <a:gd name="connsiteX2" fmla="*/ 0 w 2231144"/>
                <a:gd name="connsiteY2" fmla="*/ 1299132 h 1299132"/>
                <a:gd name="connsiteX3" fmla="*/ 643217 w 2231144"/>
                <a:gd name="connsiteY3" fmla="*/ 0 h 1299132"/>
                <a:gd name="connsiteX0" fmla="*/ 643217 w 3853638"/>
                <a:gd name="connsiteY0" fmla="*/ 0 h 1299132"/>
                <a:gd name="connsiteX1" fmla="*/ 2231144 w 3853638"/>
                <a:gd name="connsiteY1" fmla="*/ 828136 h 1299132"/>
                <a:gd name="connsiteX2" fmla="*/ 3853638 w 3853638"/>
                <a:gd name="connsiteY2" fmla="*/ 1295941 h 1299132"/>
                <a:gd name="connsiteX3" fmla="*/ 0 w 3853638"/>
                <a:gd name="connsiteY3" fmla="*/ 1299132 h 1299132"/>
                <a:gd name="connsiteX4" fmla="*/ 643217 w 3853638"/>
                <a:gd name="connsiteY4" fmla="*/ 0 h 1299132"/>
                <a:gd name="connsiteX0" fmla="*/ 643217 w 3862597"/>
                <a:gd name="connsiteY0" fmla="*/ 0 h 1299132"/>
                <a:gd name="connsiteX1" fmla="*/ 2231144 w 3862597"/>
                <a:gd name="connsiteY1" fmla="*/ 828136 h 1299132"/>
                <a:gd name="connsiteX2" fmla="*/ 3862597 w 3862597"/>
                <a:gd name="connsiteY2" fmla="*/ 912268 h 1299132"/>
                <a:gd name="connsiteX3" fmla="*/ 3853638 w 3862597"/>
                <a:gd name="connsiteY3" fmla="*/ 1295941 h 1299132"/>
                <a:gd name="connsiteX4" fmla="*/ 0 w 3862597"/>
                <a:gd name="connsiteY4" fmla="*/ 1299132 h 1299132"/>
                <a:gd name="connsiteX5" fmla="*/ 643217 w 3862597"/>
                <a:gd name="connsiteY5" fmla="*/ 0 h 1299132"/>
                <a:gd name="connsiteX0" fmla="*/ 11195 w 3862597"/>
                <a:gd name="connsiteY0" fmla="*/ 96619 h 470996"/>
                <a:gd name="connsiteX1" fmla="*/ 2231144 w 3862597"/>
                <a:gd name="connsiteY1" fmla="*/ 0 h 470996"/>
                <a:gd name="connsiteX2" fmla="*/ 3862597 w 3862597"/>
                <a:gd name="connsiteY2" fmla="*/ 84132 h 470996"/>
                <a:gd name="connsiteX3" fmla="*/ 3853638 w 3862597"/>
                <a:gd name="connsiteY3" fmla="*/ 467805 h 470996"/>
                <a:gd name="connsiteX4" fmla="*/ 0 w 3862597"/>
                <a:gd name="connsiteY4" fmla="*/ 470996 h 470996"/>
                <a:gd name="connsiteX5" fmla="*/ 11195 w 3862597"/>
                <a:gd name="connsiteY5" fmla="*/ 96619 h 470996"/>
                <a:gd name="connsiteX0" fmla="*/ 17890 w 3869292"/>
                <a:gd name="connsiteY0" fmla="*/ 96619 h 470996"/>
                <a:gd name="connsiteX1" fmla="*/ 2237839 w 3869292"/>
                <a:gd name="connsiteY1" fmla="*/ 0 h 470996"/>
                <a:gd name="connsiteX2" fmla="*/ 3869292 w 3869292"/>
                <a:gd name="connsiteY2" fmla="*/ 84132 h 470996"/>
                <a:gd name="connsiteX3" fmla="*/ 3860333 w 3869292"/>
                <a:gd name="connsiteY3" fmla="*/ 467805 h 470996"/>
                <a:gd name="connsiteX4" fmla="*/ 6695 w 3869292"/>
                <a:gd name="connsiteY4" fmla="*/ 470996 h 470996"/>
                <a:gd name="connsiteX5" fmla="*/ 0 w 3869292"/>
                <a:gd name="connsiteY5" fmla="*/ 466526 h 470996"/>
                <a:gd name="connsiteX6" fmla="*/ 17890 w 3869292"/>
                <a:gd name="connsiteY6" fmla="*/ 96619 h 470996"/>
                <a:gd name="connsiteX0" fmla="*/ 20886 w 3872288"/>
                <a:gd name="connsiteY0" fmla="*/ 96619 h 509452"/>
                <a:gd name="connsiteX1" fmla="*/ 2240835 w 3872288"/>
                <a:gd name="connsiteY1" fmla="*/ 0 h 509452"/>
                <a:gd name="connsiteX2" fmla="*/ 3872288 w 3872288"/>
                <a:gd name="connsiteY2" fmla="*/ 84132 h 509452"/>
                <a:gd name="connsiteX3" fmla="*/ 3863329 w 3872288"/>
                <a:gd name="connsiteY3" fmla="*/ 467805 h 509452"/>
                <a:gd name="connsiteX4" fmla="*/ 9691 w 3872288"/>
                <a:gd name="connsiteY4" fmla="*/ 470996 h 509452"/>
                <a:gd name="connsiteX5" fmla="*/ 2996 w 3872288"/>
                <a:gd name="connsiteY5" fmla="*/ 466526 h 509452"/>
                <a:gd name="connsiteX6" fmla="*/ 20886 w 3872288"/>
                <a:gd name="connsiteY6" fmla="*/ 96619 h 509452"/>
                <a:gd name="connsiteX0" fmla="*/ 20886 w 3872288"/>
                <a:gd name="connsiteY0" fmla="*/ 96619 h 509452"/>
                <a:gd name="connsiteX1" fmla="*/ 2240835 w 3872288"/>
                <a:gd name="connsiteY1" fmla="*/ 0 h 509452"/>
                <a:gd name="connsiteX2" fmla="*/ 3872288 w 3872288"/>
                <a:gd name="connsiteY2" fmla="*/ 84132 h 509452"/>
                <a:gd name="connsiteX3" fmla="*/ 3863329 w 3872288"/>
                <a:gd name="connsiteY3" fmla="*/ 467805 h 509452"/>
                <a:gd name="connsiteX4" fmla="*/ 9691 w 3872288"/>
                <a:gd name="connsiteY4" fmla="*/ 470996 h 509452"/>
                <a:gd name="connsiteX5" fmla="*/ 2996 w 3872288"/>
                <a:gd name="connsiteY5" fmla="*/ 466526 h 509452"/>
                <a:gd name="connsiteX6" fmla="*/ 20886 w 3872288"/>
                <a:gd name="connsiteY6" fmla="*/ 96619 h 509452"/>
                <a:gd name="connsiteX0" fmla="*/ 372227 w 4223629"/>
                <a:gd name="connsiteY0" fmla="*/ 96619 h 470996"/>
                <a:gd name="connsiteX1" fmla="*/ 2592176 w 4223629"/>
                <a:gd name="connsiteY1" fmla="*/ 0 h 470996"/>
                <a:gd name="connsiteX2" fmla="*/ 4223629 w 4223629"/>
                <a:gd name="connsiteY2" fmla="*/ 84132 h 470996"/>
                <a:gd name="connsiteX3" fmla="*/ 4214670 w 4223629"/>
                <a:gd name="connsiteY3" fmla="*/ 467805 h 470996"/>
                <a:gd name="connsiteX4" fmla="*/ 361032 w 4223629"/>
                <a:gd name="connsiteY4" fmla="*/ 470996 h 470996"/>
                <a:gd name="connsiteX5" fmla="*/ 354337 w 4223629"/>
                <a:gd name="connsiteY5" fmla="*/ 466526 h 470996"/>
                <a:gd name="connsiteX6" fmla="*/ 449089 w 4223629"/>
                <a:gd name="connsiteY6" fmla="*/ 360270 h 470996"/>
                <a:gd name="connsiteX7" fmla="*/ 372227 w 4223629"/>
                <a:gd name="connsiteY7" fmla="*/ 96619 h 470996"/>
                <a:gd name="connsiteX0" fmla="*/ 372227 w 4223629"/>
                <a:gd name="connsiteY0" fmla="*/ 96619 h 470996"/>
                <a:gd name="connsiteX1" fmla="*/ 2592176 w 4223629"/>
                <a:gd name="connsiteY1" fmla="*/ 0 h 470996"/>
                <a:gd name="connsiteX2" fmla="*/ 4223629 w 4223629"/>
                <a:gd name="connsiteY2" fmla="*/ 84132 h 470996"/>
                <a:gd name="connsiteX3" fmla="*/ 4214670 w 4223629"/>
                <a:gd name="connsiteY3" fmla="*/ 467805 h 470996"/>
                <a:gd name="connsiteX4" fmla="*/ 361032 w 4223629"/>
                <a:gd name="connsiteY4" fmla="*/ 470996 h 470996"/>
                <a:gd name="connsiteX5" fmla="*/ 354337 w 4223629"/>
                <a:gd name="connsiteY5" fmla="*/ 466526 h 470996"/>
                <a:gd name="connsiteX6" fmla="*/ 449089 w 4223629"/>
                <a:gd name="connsiteY6" fmla="*/ 360270 h 470996"/>
                <a:gd name="connsiteX7" fmla="*/ 372227 w 4223629"/>
                <a:gd name="connsiteY7" fmla="*/ 96619 h 470996"/>
                <a:gd name="connsiteX0" fmla="*/ 372227 w 4223629"/>
                <a:gd name="connsiteY0" fmla="*/ 96619 h 470996"/>
                <a:gd name="connsiteX1" fmla="*/ 2592176 w 4223629"/>
                <a:gd name="connsiteY1" fmla="*/ 0 h 470996"/>
                <a:gd name="connsiteX2" fmla="*/ 4223629 w 4223629"/>
                <a:gd name="connsiteY2" fmla="*/ 84132 h 470996"/>
                <a:gd name="connsiteX3" fmla="*/ 4214670 w 4223629"/>
                <a:gd name="connsiteY3" fmla="*/ 467805 h 470996"/>
                <a:gd name="connsiteX4" fmla="*/ 361032 w 4223629"/>
                <a:gd name="connsiteY4" fmla="*/ 470996 h 470996"/>
                <a:gd name="connsiteX5" fmla="*/ 354337 w 4223629"/>
                <a:gd name="connsiteY5" fmla="*/ 466526 h 470996"/>
                <a:gd name="connsiteX6" fmla="*/ 449089 w 4223629"/>
                <a:gd name="connsiteY6" fmla="*/ 360270 h 470996"/>
                <a:gd name="connsiteX7" fmla="*/ 372227 w 4223629"/>
                <a:gd name="connsiteY7" fmla="*/ 96619 h 470996"/>
                <a:gd name="connsiteX0" fmla="*/ 372227 w 4223629"/>
                <a:gd name="connsiteY0" fmla="*/ 96619 h 470996"/>
                <a:gd name="connsiteX1" fmla="*/ 2592176 w 4223629"/>
                <a:gd name="connsiteY1" fmla="*/ 0 h 470996"/>
                <a:gd name="connsiteX2" fmla="*/ 4223629 w 4223629"/>
                <a:gd name="connsiteY2" fmla="*/ 84132 h 470996"/>
                <a:gd name="connsiteX3" fmla="*/ 4214670 w 4223629"/>
                <a:gd name="connsiteY3" fmla="*/ 467805 h 470996"/>
                <a:gd name="connsiteX4" fmla="*/ 361032 w 4223629"/>
                <a:gd name="connsiteY4" fmla="*/ 470996 h 470996"/>
                <a:gd name="connsiteX5" fmla="*/ 354337 w 4223629"/>
                <a:gd name="connsiteY5" fmla="*/ 466526 h 470996"/>
                <a:gd name="connsiteX6" fmla="*/ 449089 w 4223629"/>
                <a:gd name="connsiteY6" fmla="*/ 360270 h 470996"/>
                <a:gd name="connsiteX7" fmla="*/ 372227 w 4223629"/>
                <a:gd name="connsiteY7" fmla="*/ 96619 h 470996"/>
                <a:gd name="connsiteX0" fmla="*/ 372973 w 4224375"/>
                <a:gd name="connsiteY0" fmla="*/ 96619 h 470996"/>
                <a:gd name="connsiteX1" fmla="*/ 2592922 w 4224375"/>
                <a:gd name="connsiteY1" fmla="*/ 0 h 470996"/>
                <a:gd name="connsiteX2" fmla="*/ 4224375 w 4224375"/>
                <a:gd name="connsiteY2" fmla="*/ 84132 h 470996"/>
                <a:gd name="connsiteX3" fmla="*/ 4215416 w 4224375"/>
                <a:gd name="connsiteY3" fmla="*/ 467805 h 470996"/>
                <a:gd name="connsiteX4" fmla="*/ 361778 w 4224375"/>
                <a:gd name="connsiteY4" fmla="*/ 470996 h 470996"/>
                <a:gd name="connsiteX5" fmla="*/ 355083 w 4224375"/>
                <a:gd name="connsiteY5" fmla="*/ 466526 h 470996"/>
                <a:gd name="connsiteX6" fmla="*/ 372973 w 4224375"/>
                <a:gd name="connsiteY6" fmla="*/ 96619 h 470996"/>
                <a:gd name="connsiteX0" fmla="*/ 17890 w 3869292"/>
                <a:gd name="connsiteY0" fmla="*/ 96619 h 470996"/>
                <a:gd name="connsiteX1" fmla="*/ 2237839 w 3869292"/>
                <a:gd name="connsiteY1" fmla="*/ 0 h 470996"/>
                <a:gd name="connsiteX2" fmla="*/ 3869292 w 3869292"/>
                <a:gd name="connsiteY2" fmla="*/ 84132 h 470996"/>
                <a:gd name="connsiteX3" fmla="*/ 3860333 w 3869292"/>
                <a:gd name="connsiteY3" fmla="*/ 467805 h 470996"/>
                <a:gd name="connsiteX4" fmla="*/ 6695 w 3869292"/>
                <a:gd name="connsiteY4" fmla="*/ 470996 h 470996"/>
                <a:gd name="connsiteX5" fmla="*/ 0 w 3869292"/>
                <a:gd name="connsiteY5" fmla="*/ 466526 h 470996"/>
                <a:gd name="connsiteX6" fmla="*/ 17890 w 3869292"/>
                <a:gd name="connsiteY6" fmla="*/ 96619 h 470996"/>
                <a:gd name="connsiteX0" fmla="*/ 13427 w 3864829"/>
                <a:gd name="connsiteY0" fmla="*/ 96619 h 470996"/>
                <a:gd name="connsiteX1" fmla="*/ 2233376 w 3864829"/>
                <a:gd name="connsiteY1" fmla="*/ 0 h 470996"/>
                <a:gd name="connsiteX2" fmla="*/ 3864829 w 3864829"/>
                <a:gd name="connsiteY2" fmla="*/ 84132 h 470996"/>
                <a:gd name="connsiteX3" fmla="*/ 3855870 w 3864829"/>
                <a:gd name="connsiteY3" fmla="*/ 467805 h 470996"/>
                <a:gd name="connsiteX4" fmla="*/ 2232 w 3864829"/>
                <a:gd name="connsiteY4" fmla="*/ 470996 h 470996"/>
                <a:gd name="connsiteX5" fmla="*/ 206193 w 3864829"/>
                <a:gd name="connsiteY5" fmla="*/ 466526 h 470996"/>
                <a:gd name="connsiteX6" fmla="*/ 13427 w 3864829"/>
                <a:gd name="connsiteY6" fmla="*/ 96619 h 470996"/>
                <a:gd name="connsiteX0" fmla="*/ 651602 w 4503004"/>
                <a:gd name="connsiteY0" fmla="*/ 96619 h 470996"/>
                <a:gd name="connsiteX1" fmla="*/ 2871551 w 4503004"/>
                <a:gd name="connsiteY1" fmla="*/ 0 h 470996"/>
                <a:gd name="connsiteX2" fmla="*/ 4503004 w 4503004"/>
                <a:gd name="connsiteY2" fmla="*/ 84132 h 470996"/>
                <a:gd name="connsiteX3" fmla="*/ 4494045 w 4503004"/>
                <a:gd name="connsiteY3" fmla="*/ 467805 h 470996"/>
                <a:gd name="connsiteX4" fmla="*/ 640407 w 4503004"/>
                <a:gd name="connsiteY4" fmla="*/ 470996 h 470996"/>
                <a:gd name="connsiteX5" fmla="*/ 651602 w 4503004"/>
                <a:gd name="connsiteY5" fmla="*/ 96619 h 470996"/>
                <a:gd name="connsiteX0" fmla="*/ 11195 w 3862597"/>
                <a:gd name="connsiteY0" fmla="*/ 96619 h 470996"/>
                <a:gd name="connsiteX1" fmla="*/ 2231144 w 3862597"/>
                <a:gd name="connsiteY1" fmla="*/ 0 h 470996"/>
                <a:gd name="connsiteX2" fmla="*/ 3862597 w 3862597"/>
                <a:gd name="connsiteY2" fmla="*/ 84132 h 470996"/>
                <a:gd name="connsiteX3" fmla="*/ 3853638 w 3862597"/>
                <a:gd name="connsiteY3" fmla="*/ 467805 h 470996"/>
                <a:gd name="connsiteX4" fmla="*/ 0 w 3862597"/>
                <a:gd name="connsiteY4" fmla="*/ 470996 h 470996"/>
                <a:gd name="connsiteX5" fmla="*/ 11195 w 3862597"/>
                <a:gd name="connsiteY5" fmla="*/ 96619 h 470996"/>
                <a:gd name="connsiteX0" fmla="*/ 11195 w 3862597"/>
                <a:gd name="connsiteY0" fmla="*/ 96619 h 470996"/>
                <a:gd name="connsiteX1" fmla="*/ 2231144 w 3862597"/>
                <a:gd name="connsiteY1" fmla="*/ 0 h 470996"/>
                <a:gd name="connsiteX2" fmla="*/ 3862597 w 3862597"/>
                <a:gd name="connsiteY2" fmla="*/ 84132 h 470996"/>
                <a:gd name="connsiteX3" fmla="*/ 3853638 w 3862597"/>
                <a:gd name="connsiteY3" fmla="*/ 467805 h 470996"/>
                <a:gd name="connsiteX4" fmla="*/ 0 w 3862597"/>
                <a:gd name="connsiteY4" fmla="*/ 470996 h 470996"/>
                <a:gd name="connsiteX5" fmla="*/ 11195 w 3862597"/>
                <a:gd name="connsiteY5" fmla="*/ 96619 h 470996"/>
                <a:gd name="connsiteX0" fmla="*/ 11195 w 3862597"/>
                <a:gd name="connsiteY0" fmla="*/ 96619 h 470996"/>
                <a:gd name="connsiteX1" fmla="*/ 2231144 w 3862597"/>
                <a:gd name="connsiteY1" fmla="*/ 0 h 470996"/>
                <a:gd name="connsiteX2" fmla="*/ 3862597 w 3862597"/>
                <a:gd name="connsiteY2" fmla="*/ 84132 h 470996"/>
                <a:gd name="connsiteX3" fmla="*/ 3853638 w 3862597"/>
                <a:gd name="connsiteY3" fmla="*/ 467805 h 470996"/>
                <a:gd name="connsiteX4" fmla="*/ 0 w 3862597"/>
                <a:gd name="connsiteY4" fmla="*/ 470996 h 470996"/>
                <a:gd name="connsiteX5" fmla="*/ 11195 w 3862597"/>
                <a:gd name="connsiteY5" fmla="*/ 96619 h 470996"/>
                <a:gd name="connsiteX0" fmla="*/ 11195 w 3862597"/>
                <a:gd name="connsiteY0" fmla="*/ 466542 h 840919"/>
                <a:gd name="connsiteX1" fmla="*/ 4052 w 3862597"/>
                <a:gd name="connsiteY1" fmla="*/ 0 h 840919"/>
                <a:gd name="connsiteX2" fmla="*/ 3862597 w 3862597"/>
                <a:gd name="connsiteY2" fmla="*/ 454055 h 840919"/>
                <a:gd name="connsiteX3" fmla="*/ 3853638 w 3862597"/>
                <a:gd name="connsiteY3" fmla="*/ 837728 h 840919"/>
                <a:gd name="connsiteX4" fmla="*/ 0 w 3862597"/>
                <a:gd name="connsiteY4" fmla="*/ 840919 h 840919"/>
                <a:gd name="connsiteX5" fmla="*/ 11195 w 3862597"/>
                <a:gd name="connsiteY5" fmla="*/ 466542 h 840919"/>
                <a:gd name="connsiteX0" fmla="*/ 0 w 3862597"/>
                <a:gd name="connsiteY0" fmla="*/ 840919 h 840919"/>
                <a:gd name="connsiteX1" fmla="*/ 4052 w 3862597"/>
                <a:gd name="connsiteY1" fmla="*/ 0 h 840919"/>
                <a:gd name="connsiteX2" fmla="*/ 3862597 w 3862597"/>
                <a:gd name="connsiteY2" fmla="*/ 454055 h 840919"/>
                <a:gd name="connsiteX3" fmla="*/ 3853638 w 3862597"/>
                <a:gd name="connsiteY3" fmla="*/ 837728 h 840919"/>
                <a:gd name="connsiteX4" fmla="*/ 0 w 3862597"/>
                <a:gd name="connsiteY4" fmla="*/ 840919 h 840919"/>
                <a:gd name="connsiteX0" fmla="*/ 0 w 3862597"/>
                <a:gd name="connsiteY0" fmla="*/ 840919 h 840919"/>
                <a:gd name="connsiteX1" fmla="*/ 4052 w 3862597"/>
                <a:gd name="connsiteY1" fmla="*/ 0 h 840919"/>
                <a:gd name="connsiteX2" fmla="*/ 3862597 w 3862597"/>
                <a:gd name="connsiteY2" fmla="*/ 454055 h 840919"/>
                <a:gd name="connsiteX3" fmla="*/ 3853638 w 3862597"/>
                <a:gd name="connsiteY3" fmla="*/ 837728 h 840919"/>
                <a:gd name="connsiteX4" fmla="*/ 0 w 3862597"/>
                <a:gd name="connsiteY4" fmla="*/ 840919 h 840919"/>
                <a:gd name="connsiteX0" fmla="*/ 0 w 3862597"/>
                <a:gd name="connsiteY0" fmla="*/ 840919 h 840919"/>
                <a:gd name="connsiteX1" fmla="*/ 4052 w 3862597"/>
                <a:gd name="connsiteY1" fmla="*/ 0 h 840919"/>
                <a:gd name="connsiteX2" fmla="*/ 3862597 w 3862597"/>
                <a:gd name="connsiteY2" fmla="*/ 454055 h 840919"/>
                <a:gd name="connsiteX3" fmla="*/ 3853638 w 3862597"/>
                <a:gd name="connsiteY3" fmla="*/ 837728 h 840919"/>
                <a:gd name="connsiteX4" fmla="*/ 0 w 3862597"/>
                <a:gd name="connsiteY4" fmla="*/ 840919 h 840919"/>
                <a:gd name="connsiteX0" fmla="*/ 0 w 3862597"/>
                <a:gd name="connsiteY0" fmla="*/ 840919 h 840919"/>
                <a:gd name="connsiteX1" fmla="*/ 4052 w 3862597"/>
                <a:gd name="connsiteY1" fmla="*/ 0 h 840919"/>
                <a:gd name="connsiteX2" fmla="*/ 3862597 w 3862597"/>
                <a:gd name="connsiteY2" fmla="*/ 454055 h 840919"/>
                <a:gd name="connsiteX3" fmla="*/ 3853638 w 3862597"/>
                <a:gd name="connsiteY3" fmla="*/ 837728 h 840919"/>
                <a:gd name="connsiteX4" fmla="*/ 0 w 3862597"/>
                <a:gd name="connsiteY4" fmla="*/ 840919 h 840919"/>
                <a:gd name="connsiteX0" fmla="*/ 0 w 3862597"/>
                <a:gd name="connsiteY0" fmla="*/ 840919 h 840919"/>
                <a:gd name="connsiteX1" fmla="*/ 4052 w 3862597"/>
                <a:gd name="connsiteY1" fmla="*/ 0 h 840919"/>
                <a:gd name="connsiteX2" fmla="*/ 3862597 w 3862597"/>
                <a:gd name="connsiteY2" fmla="*/ 454055 h 840919"/>
                <a:gd name="connsiteX3" fmla="*/ 3853638 w 3862597"/>
                <a:gd name="connsiteY3" fmla="*/ 837728 h 840919"/>
                <a:gd name="connsiteX4" fmla="*/ 0 w 3862597"/>
                <a:gd name="connsiteY4" fmla="*/ 840919 h 840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62597" h="840919">
                  <a:moveTo>
                    <a:pt x="0" y="840919"/>
                  </a:moveTo>
                  <a:cubicBezTo>
                    <a:pt x="1351" y="560613"/>
                    <a:pt x="2701" y="280306"/>
                    <a:pt x="4052" y="0"/>
                  </a:cubicBezTo>
                  <a:lnTo>
                    <a:pt x="3862597" y="454055"/>
                  </a:lnTo>
                  <a:lnTo>
                    <a:pt x="3853638" y="837728"/>
                  </a:lnTo>
                  <a:lnTo>
                    <a:pt x="0" y="840919"/>
                  </a:lnTo>
                  <a:close/>
                </a:path>
              </a:pathLst>
            </a:custGeom>
            <a:solidFill>
              <a:srgbClr val="DB41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25" name="Groupe 39"/>
            <p:cNvGrpSpPr/>
            <p:nvPr/>
          </p:nvGrpSpPr>
          <p:grpSpPr>
            <a:xfrm>
              <a:off x="7881" y="5565212"/>
              <a:ext cx="9151447" cy="1292788"/>
              <a:chOff x="7881" y="5565212"/>
              <a:chExt cx="9151447" cy="1292788"/>
            </a:xfrm>
          </p:grpSpPr>
          <p:sp>
            <p:nvSpPr>
              <p:cNvPr id="26" name="Forme libre 25"/>
              <p:cNvSpPr/>
              <p:nvPr/>
            </p:nvSpPr>
            <p:spPr>
              <a:xfrm>
                <a:off x="16859" y="5565212"/>
                <a:ext cx="9127141" cy="1292788"/>
              </a:xfrm>
              <a:custGeom>
                <a:avLst/>
                <a:gdLst>
                  <a:gd name="connsiteX0" fmla="*/ 0 w 4477110"/>
                  <a:gd name="connsiteY0" fmla="*/ 0 h 836762"/>
                  <a:gd name="connsiteX1" fmla="*/ 4477110 w 4477110"/>
                  <a:gd name="connsiteY1" fmla="*/ 828136 h 836762"/>
                  <a:gd name="connsiteX2" fmla="*/ 3209027 w 4477110"/>
                  <a:gd name="connsiteY2" fmla="*/ 836762 h 836762"/>
                  <a:gd name="connsiteX3" fmla="*/ 0 w 4477110"/>
                  <a:gd name="connsiteY3" fmla="*/ 0 h 836762"/>
                  <a:gd name="connsiteX0" fmla="*/ 0 w 3845088"/>
                  <a:gd name="connsiteY0" fmla="*/ 0 h 836762"/>
                  <a:gd name="connsiteX1" fmla="*/ 3845088 w 3845088"/>
                  <a:gd name="connsiteY1" fmla="*/ 828136 h 836762"/>
                  <a:gd name="connsiteX2" fmla="*/ 3209027 w 3845088"/>
                  <a:gd name="connsiteY2" fmla="*/ 836762 h 836762"/>
                  <a:gd name="connsiteX3" fmla="*/ 0 w 3845088"/>
                  <a:gd name="connsiteY3" fmla="*/ 0 h 836762"/>
                  <a:gd name="connsiteX0" fmla="*/ 0 w 3845088"/>
                  <a:gd name="connsiteY0" fmla="*/ 0 h 836762"/>
                  <a:gd name="connsiteX1" fmla="*/ 3845088 w 3845088"/>
                  <a:gd name="connsiteY1" fmla="*/ 828136 h 836762"/>
                  <a:gd name="connsiteX2" fmla="*/ 3209027 w 3845088"/>
                  <a:gd name="connsiteY2" fmla="*/ 836762 h 836762"/>
                  <a:gd name="connsiteX3" fmla="*/ 0 w 3845088"/>
                  <a:gd name="connsiteY3" fmla="*/ 0 h 836762"/>
                  <a:gd name="connsiteX0" fmla="*/ 0 w 3845088"/>
                  <a:gd name="connsiteY0" fmla="*/ 0 h 836762"/>
                  <a:gd name="connsiteX1" fmla="*/ 3845088 w 3845088"/>
                  <a:gd name="connsiteY1" fmla="*/ 828136 h 836762"/>
                  <a:gd name="connsiteX2" fmla="*/ 3209027 w 3845088"/>
                  <a:gd name="connsiteY2" fmla="*/ 836762 h 836762"/>
                  <a:gd name="connsiteX3" fmla="*/ 0 w 3845088"/>
                  <a:gd name="connsiteY3" fmla="*/ 0 h 836762"/>
                  <a:gd name="connsiteX0" fmla="*/ 0 w 1587927"/>
                  <a:gd name="connsiteY0" fmla="*/ 0 h 836762"/>
                  <a:gd name="connsiteX1" fmla="*/ 1587927 w 1587927"/>
                  <a:gd name="connsiteY1" fmla="*/ 828136 h 836762"/>
                  <a:gd name="connsiteX2" fmla="*/ 951866 w 1587927"/>
                  <a:gd name="connsiteY2" fmla="*/ 836762 h 836762"/>
                  <a:gd name="connsiteX3" fmla="*/ 0 w 1587927"/>
                  <a:gd name="connsiteY3" fmla="*/ 0 h 836762"/>
                  <a:gd name="connsiteX0" fmla="*/ 0 w 1587927"/>
                  <a:gd name="connsiteY0" fmla="*/ 0 h 836762"/>
                  <a:gd name="connsiteX1" fmla="*/ 1587927 w 1587927"/>
                  <a:gd name="connsiteY1" fmla="*/ 828136 h 836762"/>
                  <a:gd name="connsiteX2" fmla="*/ 951866 w 1587927"/>
                  <a:gd name="connsiteY2" fmla="*/ 836762 h 836762"/>
                  <a:gd name="connsiteX3" fmla="*/ 0 w 1587927"/>
                  <a:gd name="connsiteY3" fmla="*/ 0 h 836762"/>
                  <a:gd name="connsiteX0" fmla="*/ 0 w 1587927"/>
                  <a:gd name="connsiteY0" fmla="*/ 0 h 836762"/>
                  <a:gd name="connsiteX1" fmla="*/ 1587927 w 1587927"/>
                  <a:gd name="connsiteY1" fmla="*/ 458212 h 836762"/>
                  <a:gd name="connsiteX2" fmla="*/ 951866 w 1587927"/>
                  <a:gd name="connsiteY2" fmla="*/ 836762 h 836762"/>
                  <a:gd name="connsiteX3" fmla="*/ 0 w 1587927"/>
                  <a:gd name="connsiteY3" fmla="*/ 0 h 836762"/>
                  <a:gd name="connsiteX0" fmla="*/ 0 w 1587927"/>
                  <a:gd name="connsiteY0" fmla="*/ 0 h 836762"/>
                  <a:gd name="connsiteX1" fmla="*/ 1587927 w 1587927"/>
                  <a:gd name="connsiteY1" fmla="*/ 458212 h 836762"/>
                  <a:gd name="connsiteX2" fmla="*/ 1583862 w 1587927"/>
                  <a:gd name="connsiteY2" fmla="*/ 836762 h 836762"/>
                  <a:gd name="connsiteX3" fmla="*/ 0 w 1587927"/>
                  <a:gd name="connsiteY3" fmla="*/ 0 h 836762"/>
                  <a:gd name="connsiteX0" fmla="*/ 0 w 3845115"/>
                  <a:gd name="connsiteY0" fmla="*/ 0 h 836762"/>
                  <a:gd name="connsiteX1" fmla="*/ 3845115 w 3845115"/>
                  <a:gd name="connsiteY1" fmla="*/ 458212 h 836762"/>
                  <a:gd name="connsiteX2" fmla="*/ 3841050 w 3845115"/>
                  <a:gd name="connsiteY2" fmla="*/ 836762 h 836762"/>
                  <a:gd name="connsiteX3" fmla="*/ 0 w 3845115"/>
                  <a:gd name="connsiteY3" fmla="*/ 0 h 836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45115" h="836762">
                    <a:moveTo>
                      <a:pt x="0" y="0"/>
                    </a:moveTo>
                    <a:lnTo>
                      <a:pt x="3845115" y="458212"/>
                    </a:lnTo>
                    <a:lnTo>
                      <a:pt x="3841050" y="83676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AEAE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7" name="Forme libre 26"/>
              <p:cNvSpPr/>
              <p:nvPr/>
            </p:nvSpPr>
            <p:spPr>
              <a:xfrm>
                <a:off x="7881" y="5570420"/>
                <a:ext cx="9151447" cy="1001803"/>
              </a:xfrm>
              <a:custGeom>
                <a:avLst/>
                <a:gdLst>
                  <a:gd name="connsiteX0" fmla="*/ 3398807 w 4175184"/>
                  <a:gd name="connsiteY0" fmla="*/ 1086928 h 1086928"/>
                  <a:gd name="connsiteX1" fmla="*/ 4175184 w 4175184"/>
                  <a:gd name="connsiteY1" fmla="*/ 1078301 h 1086928"/>
                  <a:gd name="connsiteX2" fmla="*/ 0 w 4175184"/>
                  <a:gd name="connsiteY2" fmla="*/ 0 h 1086928"/>
                  <a:gd name="connsiteX3" fmla="*/ 3398807 w 4175184"/>
                  <a:gd name="connsiteY3" fmla="*/ 1086928 h 1086928"/>
                  <a:gd name="connsiteX0" fmla="*/ 3398807 w 4175184"/>
                  <a:gd name="connsiteY0" fmla="*/ 1086928 h 1257348"/>
                  <a:gd name="connsiteX1" fmla="*/ 4175184 w 4175184"/>
                  <a:gd name="connsiteY1" fmla="*/ 1257348 h 1257348"/>
                  <a:gd name="connsiteX2" fmla="*/ 0 w 4175184"/>
                  <a:gd name="connsiteY2" fmla="*/ 0 h 1257348"/>
                  <a:gd name="connsiteX3" fmla="*/ 3398807 w 4175184"/>
                  <a:gd name="connsiteY3" fmla="*/ 1086928 h 1257348"/>
                  <a:gd name="connsiteX0" fmla="*/ 3398807 w 4393666"/>
                  <a:gd name="connsiteY0" fmla="*/ 1086928 h 1137950"/>
                  <a:gd name="connsiteX1" fmla="*/ 4393666 w 4393666"/>
                  <a:gd name="connsiteY1" fmla="*/ 1137950 h 1137950"/>
                  <a:gd name="connsiteX2" fmla="*/ 0 w 4393666"/>
                  <a:gd name="connsiteY2" fmla="*/ 0 h 1137950"/>
                  <a:gd name="connsiteX3" fmla="*/ 3398807 w 4393666"/>
                  <a:gd name="connsiteY3" fmla="*/ 1086928 h 1137950"/>
                  <a:gd name="connsiteX0" fmla="*/ 2379166 w 3374025"/>
                  <a:gd name="connsiteY0" fmla="*/ 1206326 h 1257348"/>
                  <a:gd name="connsiteX1" fmla="*/ 3374025 w 3374025"/>
                  <a:gd name="connsiteY1" fmla="*/ 1257348 h 1257348"/>
                  <a:gd name="connsiteX2" fmla="*/ 0 w 3374025"/>
                  <a:gd name="connsiteY2" fmla="*/ 0 h 1257348"/>
                  <a:gd name="connsiteX3" fmla="*/ 2379166 w 3374025"/>
                  <a:gd name="connsiteY3" fmla="*/ 1206326 h 1257348"/>
                  <a:gd name="connsiteX0" fmla="*/ 2379166 w 3374025"/>
                  <a:gd name="connsiteY0" fmla="*/ 1206326 h 1257348"/>
                  <a:gd name="connsiteX1" fmla="*/ 3374025 w 3374025"/>
                  <a:gd name="connsiteY1" fmla="*/ 1257348 h 1257348"/>
                  <a:gd name="connsiteX2" fmla="*/ 0 w 3374025"/>
                  <a:gd name="connsiteY2" fmla="*/ 0 h 1257348"/>
                  <a:gd name="connsiteX3" fmla="*/ 2379166 w 3374025"/>
                  <a:gd name="connsiteY3" fmla="*/ 1206326 h 1257348"/>
                  <a:gd name="connsiteX0" fmla="*/ 2379166 w 3374025"/>
                  <a:gd name="connsiteY0" fmla="*/ 1206326 h 1206326"/>
                  <a:gd name="connsiteX1" fmla="*/ 3374025 w 3374025"/>
                  <a:gd name="connsiteY1" fmla="*/ 1137950 h 1206326"/>
                  <a:gd name="connsiteX2" fmla="*/ 0 w 3374025"/>
                  <a:gd name="connsiteY2" fmla="*/ 0 h 1206326"/>
                  <a:gd name="connsiteX3" fmla="*/ 2379166 w 3374025"/>
                  <a:gd name="connsiteY3" fmla="*/ 1206326 h 1206326"/>
                  <a:gd name="connsiteX0" fmla="*/ 2379166 w 2379166"/>
                  <a:gd name="connsiteY0" fmla="*/ 1206326 h 1206326"/>
                  <a:gd name="connsiteX1" fmla="*/ 0 w 2379166"/>
                  <a:gd name="connsiteY1" fmla="*/ 0 h 1206326"/>
                  <a:gd name="connsiteX2" fmla="*/ 2379166 w 2379166"/>
                  <a:gd name="connsiteY2" fmla="*/ 1206326 h 1206326"/>
                  <a:gd name="connsiteX0" fmla="*/ 3034643 w 3034643"/>
                  <a:gd name="connsiteY0" fmla="*/ 1206326 h 1206326"/>
                  <a:gd name="connsiteX1" fmla="*/ 0 w 3034643"/>
                  <a:gd name="connsiteY1" fmla="*/ 0 h 1206326"/>
                  <a:gd name="connsiteX2" fmla="*/ 3034643 w 3034643"/>
                  <a:gd name="connsiteY2" fmla="*/ 1206326 h 1206326"/>
                  <a:gd name="connsiteX0" fmla="*/ 3034643 w 3034643"/>
                  <a:gd name="connsiteY0" fmla="*/ 1206326 h 1268390"/>
                  <a:gd name="connsiteX1" fmla="*/ 0 w 3034643"/>
                  <a:gd name="connsiteY1" fmla="*/ 0 h 1268390"/>
                  <a:gd name="connsiteX2" fmla="*/ 3034643 w 3034643"/>
                  <a:gd name="connsiteY2" fmla="*/ 1206326 h 1268390"/>
                  <a:gd name="connsiteX0" fmla="*/ 3253829 w 3540417"/>
                  <a:gd name="connsiteY0" fmla="*/ 1248489 h 1407380"/>
                  <a:gd name="connsiteX1" fmla="*/ 219186 w 3540417"/>
                  <a:gd name="connsiteY1" fmla="*/ 42163 h 1407380"/>
                  <a:gd name="connsiteX2" fmla="*/ 1720201 w 3540417"/>
                  <a:gd name="connsiteY2" fmla="*/ 1174559 h 1407380"/>
                  <a:gd name="connsiteX3" fmla="*/ 3253829 w 3540417"/>
                  <a:gd name="connsiteY3" fmla="*/ 1248489 h 1407380"/>
                  <a:gd name="connsiteX0" fmla="*/ 3253829 w 3540417"/>
                  <a:gd name="connsiteY0" fmla="*/ 1248489 h 1407380"/>
                  <a:gd name="connsiteX1" fmla="*/ 219186 w 3540417"/>
                  <a:gd name="connsiteY1" fmla="*/ 42163 h 1407380"/>
                  <a:gd name="connsiteX2" fmla="*/ 1720201 w 3540417"/>
                  <a:gd name="connsiteY2" fmla="*/ 1174559 h 1407380"/>
                  <a:gd name="connsiteX3" fmla="*/ 3253829 w 3540417"/>
                  <a:gd name="connsiteY3" fmla="*/ 1248489 h 1407380"/>
                  <a:gd name="connsiteX0" fmla="*/ 3253829 w 3527901"/>
                  <a:gd name="connsiteY0" fmla="*/ 1248489 h 1400441"/>
                  <a:gd name="connsiteX1" fmla="*/ 219186 w 3527901"/>
                  <a:gd name="connsiteY1" fmla="*/ 42163 h 1400441"/>
                  <a:gd name="connsiteX2" fmla="*/ 1720201 w 3527901"/>
                  <a:gd name="connsiteY2" fmla="*/ 1174559 h 1400441"/>
                  <a:gd name="connsiteX3" fmla="*/ 3253829 w 3527901"/>
                  <a:gd name="connsiteY3" fmla="*/ 1248489 h 1400441"/>
                  <a:gd name="connsiteX0" fmla="*/ 3253829 w 3253829"/>
                  <a:gd name="connsiteY0" fmla="*/ 1248489 h 1375613"/>
                  <a:gd name="connsiteX1" fmla="*/ 219186 w 3253829"/>
                  <a:gd name="connsiteY1" fmla="*/ 42163 h 1375613"/>
                  <a:gd name="connsiteX2" fmla="*/ 1720201 w 3253829"/>
                  <a:gd name="connsiteY2" fmla="*/ 1174559 h 1375613"/>
                  <a:gd name="connsiteX3" fmla="*/ 3253829 w 3253829"/>
                  <a:gd name="connsiteY3" fmla="*/ 1248489 h 1375613"/>
                  <a:gd name="connsiteX0" fmla="*/ 3253829 w 3253829"/>
                  <a:gd name="connsiteY0" fmla="*/ 1248489 h 1375613"/>
                  <a:gd name="connsiteX1" fmla="*/ 219186 w 3253829"/>
                  <a:gd name="connsiteY1" fmla="*/ 42163 h 1375613"/>
                  <a:gd name="connsiteX2" fmla="*/ 1720201 w 3253829"/>
                  <a:gd name="connsiteY2" fmla="*/ 1174559 h 1375613"/>
                  <a:gd name="connsiteX3" fmla="*/ 3253829 w 3253829"/>
                  <a:gd name="connsiteY3" fmla="*/ 1248489 h 1375613"/>
                  <a:gd name="connsiteX0" fmla="*/ 1720201 w 1720201"/>
                  <a:gd name="connsiteY0" fmla="*/ 1174559 h 1174559"/>
                  <a:gd name="connsiteX1" fmla="*/ 219186 w 1720201"/>
                  <a:gd name="connsiteY1" fmla="*/ 42163 h 1174559"/>
                  <a:gd name="connsiteX2" fmla="*/ 1720201 w 1720201"/>
                  <a:gd name="connsiteY2" fmla="*/ 1174559 h 1174559"/>
                  <a:gd name="connsiteX0" fmla="*/ 0 w 793197"/>
                  <a:gd name="connsiteY0" fmla="*/ 458310 h 458310"/>
                  <a:gd name="connsiteX1" fmla="*/ 793197 w 793197"/>
                  <a:gd name="connsiteY1" fmla="*/ 42163 h 458310"/>
                  <a:gd name="connsiteX2" fmla="*/ 0 w 793197"/>
                  <a:gd name="connsiteY2" fmla="*/ 458310 h 458310"/>
                  <a:gd name="connsiteX0" fmla="*/ 0 w 793197"/>
                  <a:gd name="connsiteY0" fmla="*/ 416147 h 416147"/>
                  <a:gd name="connsiteX1" fmla="*/ 793197 w 793197"/>
                  <a:gd name="connsiteY1" fmla="*/ 0 h 416147"/>
                  <a:gd name="connsiteX2" fmla="*/ 0 w 793197"/>
                  <a:gd name="connsiteY2" fmla="*/ 416147 h 416147"/>
                  <a:gd name="connsiteX0" fmla="*/ 155654 w 948851"/>
                  <a:gd name="connsiteY0" fmla="*/ 932627 h 932627"/>
                  <a:gd name="connsiteX1" fmla="*/ 948851 w 948851"/>
                  <a:gd name="connsiteY1" fmla="*/ 516480 h 932627"/>
                  <a:gd name="connsiteX2" fmla="*/ 155654 w 948851"/>
                  <a:gd name="connsiteY2" fmla="*/ 932627 h 932627"/>
                  <a:gd name="connsiteX0" fmla="*/ 354592 w 1189628"/>
                  <a:gd name="connsiteY0" fmla="*/ 1024102 h 1024102"/>
                  <a:gd name="connsiteX1" fmla="*/ 132199 w 1189628"/>
                  <a:gd name="connsiteY1" fmla="*/ 69358 h 1024102"/>
                  <a:gd name="connsiteX2" fmla="*/ 1147789 w 1189628"/>
                  <a:gd name="connsiteY2" fmla="*/ 607955 h 1024102"/>
                  <a:gd name="connsiteX3" fmla="*/ 354592 w 1189628"/>
                  <a:gd name="connsiteY3" fmla="*/ 1024102 h 1024102"/>
                  <a:gd name="connsiteX0" fmla="*/ 354592 w 1189628"/>
                  <a:gd name="connsiteY0" fmla="*/ 1024102 h 1024102"/>
                  <a:gd name="connsiteX1" fmla="*/ 132199 w 1189628"/>
                  <a:gd name="connsiteY1" fmla="*/ 69358 h 1024102"/>
                  <a:gd name="connsiteX2" fmla="*/ 1147789 w 1189628"/>
                  <a:gd name="connsiteY2" fmla="*/ 607955 h 1024102"/>
                  <a:gd name="connsiteX3" fmla="*/ 354592 w 1189628"/>
                  <a:gd name="connsiteY3" fmla="*/ 1024102 h 1024102"/>
                  <a:gd name="connsiteX0" fmla="*/ 354592 w 1189628"/>
                  <a:gd name="connsiteY0" fmla="*/ 1024102 h 1024102"/>
                  <a:gd name="connsiteX1" fmla="*/ 132199 w 1189628"/>
                  <a:gd name="connsiteY1" fmla="*/ 69358 h 1024102"/>
                  <a:gd name="connsiteX2" fmla="*/ 1147789 w 1189628"/>
                  <a:gd name="connsiteY2" fmla="*/ 607955 h 1024102"/>
                  <a:gd name="connsiteX3" fmla="*/ 354592 w 1189628"/>
                  <a:gd name="connsiteY3" fmla="*/ 1024102 h 1024102"/>
                  <a:gd name="connsiteX0" fmla="*/ 354592 w 1189628"/>
                  <a:gd name="connsiteY0" fmla="*/ 1024102 h 1024102"/>
                  <a:gd name="connsiteX1" fmla="*/ 132199 w 1189628"/>
                  <a:gd name="connsiteY1" fmla="*/ 69358 h 1024102"/>
                  <a:gd name="connsiteX2" fmla="*/ 1147789 w 1189628"/>
                  <a:gd name="connsiteY2" fmla="*/ 607955 h 1024102"/>
                  <a:gd name="connsiteX3" fmla="*/ 354592 w 1189628"/>
                  <a:gd name="connsiteY3" fmla="*/ 1024102 h 1024102"/>
                  <a:gd name="connsiteX0" fmla="*/ 354592 w 1147789"/>
                  <a:gd name="connsiteY0" fmla="*/ 954744 h 954744"/>
                  <a:gd name="connsiteX1" fmla="*/ 132199 w 1147789"/>
                  <a:gd name="connsiteY1" fmla="*/ 0 h 954744"/>
                  <a:gd name="connsiteX2" fmla="*/ 1147789 w 1147789"/>
                  <a:gd name="connsiteY2" fmla="*/ 538597 h 954744"/>
                  <a:gd name="connsiteX3" fmla="*/ 354592 w 1147789"/>
                  <a:gd name="connsiteY3" fmla="*/ 954744 h 954744"/>
                  <a:gd name="connsiteX0" fmla="*/ 208910 w 1147789"/>
                  <a:gd name="connsiteY0" fmla="*/ 954744 h 954744"/>
                  <a:gd name="connsiteX1" fmla="*/ 132199 w 1147789"/>
                  <a:gd name="connsiteY1" fmla="*/ 0 h 954744"/>
                  <a:gd name="connsiteX2" fmla="*/ 1147789 w 1147789"/>
                  <a:gd name="connsiteY2" fmla="*/ 538597 h 954744"/>
                  <a:gd name="connsiteX3" fmla="*/ 208910 w 1147789"/>
                  <a:gd name="connsiteY3" fmla="*/ 954744 h 954744"/>
                  <a:gd name="connsiteX0" fmla="*/ 76711 w 1015590"/>
                  <a:gd name="connsiteY0" fmla="*/ 954744 h 954744"/>
                  <a:gd name="connsiteX1" fmla="*/ 0 w 1015590"/>
                  <a:gd name="connsiteY1" fmla="*/ 0 h 954744"/>
                  <a:gd name="connsiteX2" fmla="*/ 1015590 w 1015590"/>
                  <a:gd name="connsiteY2" fmla="*/ 538597 h 954744"/>
                  <a:gd name="connsiteX3" fmla="*/ 76711 w 1015590"/>
                  <a:gd name="connsiteY3" fmla="*/ 954744 h 954744"/>
                  <a:gd name="connsiteX0" fmla="*/ 1460515 w 1460515"/>
                  <a:gd name="connsiteY0" fmla="*/ 1253169 h 1253169"/>
                  <a:gd name="connsiteX1" fmla="*/ 0 w 1460515"/>
                  <a:gd name="connsiteY1" fmla="*/ 0 h 1253169"/>
                  <a:gd name="connsiteX2" fmla="*/ 1015590 w 1460515"/>
                  <a:gd name="connsiteY2" fmla="*/ 538597 h 1253169"/>
                  <a:gd name="connsiteX3" fmla="*/ 1460515 w 1460515"/>
                  <a:gd name="connsiteY3" fmla="*/ 1253169 h 1253169"/>
                  <a:gd name="connsiteX0" fmla="*/ 1169168 w 1169168"/>
                  <a:gd name="connsiteY0" fmla="*/ 1491905 h 1491905"/>
                  <a:gd name="connsiteX1" fmla="*/ 0 w 1169168"/>
                  <a:gd name="connsiteY1" fmla="*/ 0 h 1491905"/>
                  <a:gd name="connsiteX2" fmla="*/ 1015590 w 1169168"/>
                  <a:gd name="connsiteY2" fmla="*/ 538597 h 1491905"/>
                  <a:gd name="connsiteX3" fmla="*/ 1169168 w 1169168"/>
                  <a:gd name="connsiteY3" fmla="*/ 1491905 h 1491905"/>
                  <a:gd name="connsiteX0" fmla="*/ 2735086 w 2735086"/>
                  <a:gd name="connsiteY0" fmla="*/ 953308 h 953308"/>
                  <a:gd name="connsiteX1" fmla="*/ 0 w 2735086"/>
                  <a:gd name="connsiteY1" fmla="*/ 476096 h 953308"/>
                  <a:gd name="connsiteX2" fmla="*/ 2581508 w 2735086"/>
                  <a:gd name="connsiteY2" fmla="*/ 0 h 953308"/>
                  <a:gd name="connsiteX3" fmla="*/ 2735086 w 2735086"/>
                  <a:gd name="connsiteY3" fmla="*/ 953308 h 953308"/>
                  <a:gd name="connsiteX0" fmla="*/ 4665134 w 4665134"/>
                  <a:gd name="connsiteY0" fmla="*/ 1072666 h 1072666"/>
                  <a:gd name="connsiteX1" fmla="*/ 0 w 4665134"/>
                  <a:gd name="connsiteY1" fmla="*/ 476096 h 1072666"/>
                  <a:gd name="connsiteX2" fmla="*/ 2581508 w 4665134"/>
                  <a:gd name="connsiteY2" fmla="*/ 0 h 1072666"/>
                  <a:gd name="connsiteX3" fmla="*/ 4665134 w 4665134"/>
                  <a:gd name="connsiteY3" fmla="*/ 1072666 h 1072666"/>
                  <a:gd name="connsiteX0" fmla="*/ 4665134 w 4665134"/>
                  <a:gd name="connsiteY0" fmla="*/ 596570 h 837042"/>
                  <a:gd name="connsiteX1" fmla="*/ 0 w 4665134"/>
                  <a:gd name="connsiteY1" fmla="*/ 0 h 837042"/>
                  <a:gd name="connsiteX2" fmla="*/ 4657221 w 4665134"/>
                  <a:gd name="connsiteY2" fmla="*/ 837042 h 837042"/>
                  <a:gd name="connsiteX3" fmla="*/ 4665134 w 4665134"/>
                  <a:gd name="connsiteY3" fmla="*/ 596570 h 837042"/>
                  <a:gd name="connsiteX0" fmla="*/ 4519452 w 4657221"/>
                  <a:gd name="connsiteY0" fmla="*/ 596570 h 837042"/>
                  <a:gd name="connsiteX1" fmla="*/ 0 w 4657221"/>
                  <a:gd name="connsiteY1" fmla="*/ 0 h 837042"/>
                  <a:gd name="connsiteX2" fmla="*/ 4657221 w 4657221"/>
                  <a:gd name="connsiteY2" fmla="*/ 837042 h 837042"/>
                  <a:gd name="connsiteX3" fmla="*/ 4519452 w 4657221"/>
                  <a:gd name="connsiteY3" fmla="*/ 596570 h 837042"/>
                  <a:gd name="connsiteX0" fmla="*/ 4665101 w 4665101"/>
                  <a:gd name="connsiteY0" fmla="*/ 596570 h 837042"/>
                  <a:gd name="connsiteX1" fmla="*/ 0 w 4665101"/>
                  <a:gd name="connsiteY1" fmla="*/ 0 h 837042"/>
                  <a:gd name="connsiteX2" fmla="*/ 4657221 w 4665101"/>
                  <a:gd name="connsiteY2" fmla="*/ 837042 h 837042"/>
                  <a:gd name="connsiteX3" fmla="*/ 4665101 w 4665101"/>
                  <a:gd name="connsiteY3" fmla="*/ 596570 h 837042"/>
                  <a:gd name="connsiteX0" fmla="*/ 4446587 w 4657221"/>
                  <a:gd name="connsiteY0" fmla="*/ 596570 h 837042"/>
                  <a:gd name="connsiteX1" fmla="*/ 0 w 4657221"/>
                  <a:gd name="connsiteY1" fmla="*/ 0 h 837042"/>
                  <a:gd name="connsiteX2" fmla="*/ 4657221 w 4657221"/>
                  <a:gd name="connsiteY2" fmla="*/ 837042 h 837042"/>
                  <a:gd name="connsiteX3" fmla="*/ 4446587 w 4657221"/>
                  <a:gd name="connsiteY3" fmla="*/ 596570 h 837042"/>
                  <a:gd name="connsiteX0" fmla="*/ 4555819 w 4657221"/>
                  <a:gd name="connsiteY0" fmla="*/ 596570 h 837042"/>
                  <a:gd name="connsiteX1" fmla="*/ 0 w 4657221"/>
                  <a:gd name="connsiteY1" fmla="*/ 0 h 837042"/>
                  <a:gd name="connsiteX2" fmla="*/ 4657221 w 4657221"/>
                  <a:gd name="connsiteY2" fmla="*/ 837042 h 837042"/>
                  <a:gd name="connsiteX3" fmla="*/ 4555819 w 4657221"/>
                  <a:gd name="connsiteY3" fmla="*/ 596570 h 837042"/>
                  <a:gd name="connsiteX0" fmla="*/ 4555819 w 4657221"/>
                  <a:gd name="connsiteY0" fmla="*/ 596570 h 837042"/>
                  <a:gd name="connsiteX1" fmla="*/ 0 w 4657221"/>
                  <a:gd name="connsiteY1" fmla="*/ 0 h 837042"/>
                  <a:gd name="connsiteX2" fmla="*/ 4657221 w 4657221"/>
                  <a:gd name="connsiteY2" fmla="*/ 837042 h 837042"/>
                  <a:gd name="connsiteX3" fmla="*/ 4555819 w 4657221"/>
                  <a:gd name="connsiteY3" fmla="*/ 596570 h 837042"/>
                  <a:gd name="connsiteX0" fmla="*/ 4555819 w 4657221"/>
                  <a:gd name="connsiteY0" fmla="*/ 596570 h 837042"/>
                  <a:gd name="connsiteX1" fmla="*/ 0 w 4657221"/>
                  <a:gd name="connsiteY1" fmla="*/ 0 h 837042"/>
                  <a:gd name="connsiteX2" fmla="*/ 4657221 w 4657221"/>
                  <a:gd name="connsiteY2" fmla="*/ 837042 h 837042"/>
                  <a:gd name="connsiteX3" fmla="*/ 4555819 w 4657221"/>
                  <a:gd name="connsiteY3" fmla="*/ 596570 h 837042"/>
                  <a:gd name="connsiteX0" fmla="*/ 4555819 w 4665622"/>
                  <a:gd name="connsiteY0" fmla="*/ 596570 h 837042"/>
                  <a:gd name="connsiteX1" fmla="*/ 0 w 4665622"/>
                  <a:gd name="connsiteY1" fmla="*/ 0 h 837042"/>
                  <a:gd name="connsiteX2" fmla="*/ 4657221 w 4665622"/>
                  <a:gd name="connsiteY2" fmla="*/ 837042 h 837042"/>
                  <a:gd name="connsiteX3" fmla="*/ 4555819 w 4665622"/>
                  <a:gd name="connsiteY3" fmla="*/ 596570 h 837042"/>
                  <a:gd name="connsiteX0" fmla="*/ 4555819 w 4657221"/>
                  <a:gd name="connsiteY0" fmla="*/ 596570 h 837042"/>
                  <a:gd name="connsiteX1" fmla="*/ 0 w 4657221"/>
                  <a:gd name="connsiteY1" fmla="*/ 0 h 837042"/>
                  <a:gd name="connsiteX2" fmla="*/ 4657221 w 4657221"/>
                  <a:gd name="connsiteY2" fmla="*/ 837042 h 837042"/>
                  <a:gd name="connsiteX3" fmla="*/ 4555819 w 4657221"/>
                  <a:gd name="connsiteY3" fmla="*/ 596570 h 837042"/>
                  <a:gd name="connsiteX0" fmla="*/ 4665051 w 4665051"/>
                  <a:gd name="connsiteY0" fmla="*/ 596570 h 837042"/>
                  <a:gd name="connsiteX1" fmla="*/ 0 w 4665051"/>
                  <a:gd name="connsiteY1" fmla="*/ 0 h 837042"/>
                  <a:gd name="connsiteX2" fmla="*/ 4657221 w 4665051"/>
                  <a:gd name="connsiteY2" fmla="*/ 837042 h 837042"/>
                  <a:gd name="connsiteX3" fmla="*/ 4665051 w 4665051"/>
                  <a:gd name="connsiteY3" fmla="*/ 596570 h 837042"/>
                  <a:gd name="connsiteX0" fmla="*/ 4665051 w 4667861"/>
                  <a:gd name="connsiteY0" fmla="*/ 596570 h 837042"/>
                  <a:gd name="connsiteX1" fmla="*/ 0 w 4667861"/>
                  <a:gd name="connsiteY1" fmla="*/ 0 h 837042"/>
                  <a:gd name="connsiteX2" fmla="*/ 4657221 w 4667861"/>
                  <a:gd name="connsiteY2" fmla="*/ 837042 h 837042"/>
                  <a:gd name="connsiteX3" fmla="*/ 4665051 w 4667861"/>
                  <a:gd name="connsiteY3" fmla="*/ 596570 h 837042"/>
                  <a:gd name="connsiteX0" fmla="*/ 4665051 w 4665051"/>
                  <a:gd name="connsiteY0" fmla="*/ 596570 h 837042"/>
                  <a:gd name="connsiteX1" fmla="*/ 0 w 4665051"/>
                  <a:gd name="connsiteY1" fmla="*/ 0 h 837042"/>
                  <a:gd name="connsiteX2" fmla="*/ 4657221 w 4665051"/>
                  <a:gd name="connsiteY2" fmla="*/ 837042 h 837042"/>
                  <a:gd name="connsiteX3" fmla="*/ 4665051 w 4665051"/>
                  <a:gd name="connsiteY3" fmla="*/ 596570 h 83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65051" h="837042">
                    <a:moveTo>
                      <a:pt x="4665051" y="596570"/>
                    </a:moveTo>
                    <a:lnTo>
                      <a:pt x="0" y="0"/>
                    </a:lnTo>
                    <a:lnTo>
                      <a:pt x="4657221" y="837042"/>
                    </a:lnTo>
                    <a:cubicBezTo>
                      <a:pt x="4659831" y="756885"/>
                      <a:pt x="4657021" y="621446"/>
                      <a:pt x="4665051" y="596570"/>
                    </a:cubicBezTo>
                    <a:close/>
                  </a:path>
                </a:pathLst>
              </a:custGeom>
              <a:solidFill>
                <a:srgbClr val="2D3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pic>
        <p:nvPicPr>
          <p:cNvPr id="29" name="Picture 2" descr="C:\Users\h.ollivier\Desktop\charte du site\Charte graphique du CDG44\Links\logo blanc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1520" y="5949320"/>
            <a:ext cx="819311" cy="720000"/>
          </a:xfrm>
          <a:prstGeom prst="rect">
            <a:avLst/>
          </a:prstGeom>
          <a:noFill/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>
          <a:xfrm>
            <a:off x="6614864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Page </a:t>
            </a:r>
            <a:fld id="{5A939C2D-66A8-4FA9-8A9D-6DB1D0CC101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ZoneTexte 9"/>
          <p:cNvSpPr txBox="1"/>
          <p:nvPr userDrawn="1"/>
        </p:nvSpPr>
        <p:spPr>
          <a:xfrm>
            <a:off x="1070831" y="6392361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0" i="0" baseline="0" dirty="0" smtClean="0">
                <a:solidFill>
                  <a:srgbClr val="EAEAE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concevoir les nouveaux temps de travail ?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738105"/>
            <a:ext cx="7452320" cy="2376264"/>
          </a:xfrm>
        </p:spPr>
        <p:txBody>
          <a:bodyPr/>
          <a:lstStyle/>
          <a:p>
            <a:r>
              <a:rPr lang="fr-FR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Comment concevoir </a:t>
            </a:r>
            <a:br>
              <a:rPr lang="fr-FR" sz="3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les nouveaux temps </a:t>
            </a:r>
            <a:br>
              <a:rPr lang="fr-FR" sz="3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de travail ?</a:t>
            </a:r>
            <a:endParaRPr lang="fr-FR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Mars 2021</a:t>
            </a:r>
          </a:p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2000232" y="4797152"/>
            <a:ext cx="4500594" cy="989302"/>
          </a:xfrm>
        </p:spPr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Service Conseil 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et Accompagnement 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en Organisation et RH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Les sujets RH pointus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5A939C2D-66A8-4FA9-8A9D-6DB1D0CC1019}" type="slidenum">
              <a:rPr lang="fr-FR" smtClean="0"/>
              <a:pPr/>
              <a:t>10</a:t>
            </a:fld>
            <a:endParaRPr lang="fr-FR" dirty="0"/>
          </a:p>
        </p:txBody>
      </p:sp>
      <p:grpSp>
        <p:nvGrpSpPr>
          <p:cNvPr id="9" name="Groupe 8"/>
          <p:cNvGrpSpPr/>
          <p:nvPr/>
        </p:nvGrpSpPr>
        <p:grpSpPr>
          <a:xfrm>
            <a:off x="1369365" y="1562309"/>
            <a:ext cx="547354" cy="913480"/>
            <a:chOff x="71528" y="1869033"/>
            <a:chExt cx="252000" cy="467998"/>
          </a:xfrm>
        </p:grpSpPr>
        <p:sp>
          <p:nvSpPr>
            <p:cNvPr id="10" name="Trapèze 9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1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sp>
        <p:nvSpPr>
          <p:cNvPr id="5" name="ZoneTexte 4"/>
          <p:cNvSpPr txBox="1"/>
          <p:nvPr/>
        </p:nvSpPr>
        <p:spPr>
          <a:xfrm>
            <a:off x="686228" y="2503178"/>
            <a:ext cx="191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0" i="0" baseline="0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Responsable RH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34436" y="1737125"/>
            <a:ext cx="5370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À définir</a:t>
            </a:r>
            <a:endParaRPr lang="fr-FR" sz="1400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22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Où en est-on ?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5A939C2D-66A8-4FA9-8A9D-6DB1D0CC1019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252170" y="1788199"/>
            <a:ext cx="1427526" cy="57606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 smtClean="0">
                <a:solidFill>
                  <a:schemeClr val="bg2"/>
                </a:solidFill>
                <a:latin typeface="Arial Narrow" pitchFamily="34" charset="0"/>
                <a:cs typeface="Arial" pitchFamily="34" charset="0"/>
              </a:rPr>
              <a:t>Préparation</a:t>
            </a:r>
          </a:p>
          <a:p>
            <a:pPr algn="ctr"/>
            <a:r>
              <a:rPr lang="fr-FR" sz="1400" dirty="0" smtClean="0">
                <a:solidFill>
                  <a:schemeClr val="bg2"/>
                </a:solidFill>
                <a:latin typeface="Arial Narrow" pitchFamily="34" charset="0"/>
                <a:cs typeface="Arial" pitchFamily="34" charset="0"/>
              </a:rPr>
              <a:t>Recueil des données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366731" y="1716190"/>
            <a:ext cx="84969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à coins arrondis 5"/>
          <p:cNvSpPr/>
          <p:nvPr/>
        </p:nvSpPr>
        <p:spPr>
          <a:xfrm>
            <a:off x="222715" y="1428158"/>
            <a:ext cx="648072" cy="216024"/>
          </a:xfrm>
          <a:prstGeom prst="roundRect">
            <a:avLst/>
          </a:prstGeom>
          <a:solidFill>
            <a:schemeClr val="tx2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00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janvier</a:t>
            </a:r>
            <a:endParaRPr lang="fr-FR" sz="1000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942795" y="1428158"/>
            <a:ext cx="648072" cy="216024"/>
          </a:xfrm>
          <a:prstGeom prst="roundRect">
            <a:avLst/>
          </a:prstGeom>
          <a:solidFill>
            <a:schemeClr val="tx2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00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février</a:t>
            </a:r>
            <a:endParaRPr lang="fr-FR" sz="1000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662875" y="1428158"/>
            <a:ext cx="648072" cy="216024"/>
          </a:xfrm>
          <a:prstGeom prst="roundRect">
            <a:avLst/>
          </a:prstGeom>
          <a:solidFill>
            <a:schemeClr val="tx2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00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mars</a:t>
            </a:r>
            <a:endParaRPr lang="fr-FR" sz="1000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2382955" y="1428158"/>
            <a:ext cx="648072" cy="216024"/>
          </a:xfrm>
          <a:prstGeom prst="roundRect">
            <a:avLst/>
          </a:prstGeom>
          <a:solidFill>
            <a:schemeClr val="tx2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00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avril</a:t>
            </a:r>
            <a:endParaRPr lang="fr-FR" sz="1000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3103035" y="1428158"/>
            <a:ext cx="648072" cy="216024"/>
          </a:xfrm>
          <a:prstGeom prst="roundRect">
            <a:avLst/>
          </a:prstGeom>
          <a:solidFill>
            <a:schemeClr val="tx2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00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mai</a:t>
            </a:r>
            <a:endParaRPr lang="fr-FR" sz="1000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3823115" y="1428158"/>
            <a:ext cx="648072" cy="216024"/>
          </a:xfrm>
          <a:prstGeom prst="roundRect">
            <a:avLst/>
          </a:prstGeom>
          <a:solidFill>
            <a:schemeClr val="tx2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00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juin</a:t>
            </a:r>
            <a:endParaRPr lang="fr-FR" sz="1000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543195" y="1428158"/>
            <a:ext cx="648072" cy="216024"/>
          </a:xfrm>
          <a:prstGeom prst="roundRect">
            <a:avLst/>
          </a:prstGeom>
          <a:solidFill>
            <a:schemeClr val="tx2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00" b="1" dirty="0" err="1" smtClean="0">
                <a:solidFill>
                  <a:schemeClr val="bg2"/>
                </a:solidFill>
                <a:latin typeface="Arial Narrow" panose="020B0606020202030204" pitchFamily="34" charset="0"/>
              </a:rPr>
              <a:t>Juil</a:t>
            </a:r>
            <a:r>
              <a:rPr lang="fr-FR" sz="1000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-août</a:t>
            </a:r>
            <a:endParaRPr lang="fr-FR" sz="1000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5263275" y="1428158"/>
            <a:ext cx="648072" cy="216024"/>
          </a:xfrm>
          <a:prstGeom prst="roundRect">
            <a:avLst/>
          </a:prstGeom>
          <a:solidFill>
            <a:schemeClr val="tx2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00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septembre</a:t>
            </a:r>
            <a:endParaRPr lang="fr-FR" sz="1000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5983355" y="1428158"/>
            <a:ext cx="648072" cy="216024"/>
          </a:xfrm>
          <a:prstGeom prst="roundRect">
            <a:avLst/>
          </a:prstGeom>
          <a:solidFill>
            <a:schemeClr val="tx2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00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octobre</a:t>
            </a:r>
            <a:endParaRPr lang="fr-FR" sz="1000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6703435" y="1428158"/>
            <a:ext cx="648072" cy="216024"/>
          </a:xfrm>
          <a:prstGeom prst="roundRect">
            <a:avLst/>
          </a:prstGeom>
          <a:solidFill>
            <a:schemeClr val="tx2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00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novembre</a:t>
            </a:r>
            <a:endParaRPr lang="fr-FR" sz="1000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7423515" y="1428158"/>
            <a:ext cx="648072" cy="216024"/>
          </a:xfrm>
          <a:prstGeom prst="roundRect">
            <a:avLst/>
          </a:prstGeom>
          <a:solidFill>
            <a:schemeClr val="tx2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00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décembre</a:t>
            </a:r>
            <a:endParaRPr lang="fr-FR" sz="1000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8143595" y="1428158"/>
            <a:ext cx="648072" cy="216024"/>
          </a:xfrm>
          <a:prstGeom prst="roundRect">
            <a:avLst/>
          </a:prstGeom>
          <a:solidFill>
            <a:schemeClr val="tx2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00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janvier</a:t>
            </a:r>
            <a:endParaRPr lang="fr-FR" sz="1000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1675509" y="2364263"/>
            <a:ext cx="1355518" cy="57606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 smtClean="0">
                <a:solidFill>
                  <a:schemeClr val="bg2"/>
                </a:solidFill>
                <a:latin typeface="Arial Narrow" pitchFamily="34" charset="0"/>
                <a:cs typeface="Arial" pitchFamily="34" charset="0"/>
              </a:rPr>
              <a:t>Partage de la situation actuelle</a:t>
            </a:r>
          </a:p>
        </p:txBody>
      </p:sp>
      <p:sp>
        <p:nvSpPr>
          <p:cNvPr id="26" name="Rectangle à coins arrondis 25"/>
          <p:cNvSpPr/>
          <p:nvPr/>
        </p:nvSpPr>
        <p:spPr>
          <a:xfrm>
            <a:off x="1705196" y="3068960"/>
            <a:ext cx="1355518" cy="57606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 smtClean="0">
                <a:solidFill>
                  <a:schemeClr val="bg2"/>
                </a:solidFill>
                <a:latin typeface="Arial Narrow" pitchFamily="34" charset="0"/>
                <a:cs typeface="Arial" pitchFamily="34" charset="0"/>
              </a:rPr>
              <a:t>Consultation des agents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3403701" y="3068960"/>
            <a:ext cx="1355518" cy="57606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 smtClean="0">
                <a:solidFill>
                  <a:schemeClr val="bg2"/>
                </a:solidFill>
                <a:latin typeface="Arial Narrow" pitchFamily="34" charset="0"/>
                <a:cs typeface="Arial" pitchFamily="34" charset="0"/>
              </a:rPr>
              <a:t>Groupes de travail</a:t>
            </a:r>
          </a:p>
        </p:txBody>
      </p:sp>
      <p:sp>
        <p:nvSpPr>
          <p:cNvPr id="28" name="Rectangle à coins arrondis 27"/>
          <p:cNvSpPr/>
          <p:nvPr/>
        </p:nvSpPr>
        <p:spPr>
          <a:xfrm>
            <a:off x="4609216" y="2420888"/>
            <a:ext cx="1355518" cy="57606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 smtClean="0">
                <a:solidFill>
                  <a:schemeClr val="bg2"/>
                </a:solidFill>
                <a:latin typeface="Arial Narrow" pitchFamily="34" charset="0"/>
                <a:cs typeface="Arial" pitchFamily="34" charset="0"/>
              </a:rPr>
              <a:t>Rédaction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5911347" y="1797755"/>
            <a:ext cx="1355518" cy="57606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 smtClean="0">
                <a:solidFill>
                  <a:schemeClr val="bg2"/>
                </a:solidFill>
                <a:latin typeface="Arial Narrow" pitchFamily="34" charset="0"/>
                <a:cs typeface="Arial" pitchFamily="34" charset="0"/>
              </a:rPr>
              <a:t>Validation</a:t>
            </a:r>
          </a:p>
        </p:txBody>
      </p:sp>
      <p:sp>
        <p:nvSpPr>
          <p:cNvPr id="30" name="Rectangle à coins arrondis 29"/>
          <p:cNvSpPr/>
          <p:nvPr/>
        </p:nvSpPr>
        <p:spPr>
          <a:xfrm>
            <a:off x="6631427" y="2451436"/>
            <a:ext cx="1355518" cy="57606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 smtClean="0">
                <a:solidFill>
                  <a:schemeClr val="bg2"/>
                </a:solidFill>
                <a:latin typeface="Arial Narrow" pitchFamily="34" charset="0"/>
                <a:cs typeface="Arial" pitchFamily="34" charset="0"/>
              </a:rPr>
              <a:t>Préparation de la mise en œuvre </a:t>
            </a:r>
          </a:p>
        </p:txBody>
      </p:sp>
      <p:sp>
        <p:nvSpPr>
          <p:cNvPr id="31" name="Rectangle à coins arrondis 30"/>
          <p:cNvSpPr/>
          <p:nvPr/>
        </p:nvSpPr>
        <p:spPr>
          <a:xfrm>
            <a:off x="8071587" y="2985719"/>
            <a:ext cx="792088" cy="57606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 smtClean="0">
                <a:solidFill>
                  <a:schemeClr val="bg2"/>
                </a:solidFill>
                <a:latin typeface="Arial Narrow" pitchFamily="34" charset="0"/>
                <a:cs typeface="Arial" pitchFamily="34" charset="0"/>
              </a:rPr>
              <a:t>Tout est prêt !</a:t>
            </a:r>
          </a:p>
        </p:txBody>
      </p:sp>
      <p:sp>
        <p:nvSpPr>
          <p:cNvPr id="7" name="Flèche vers le bas 6"/>
          <p:cNvSpPr/>
          <p:nvPr/>
        </p:nvSpPr>
        <p:spPr>
          <a:xfrm flipV="1">
            <a:off x="3253368" y="4327795"/>
            <a:ext cx="300666" cy="468052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3123636" y="4826354"/>
            <a:ext cx="4863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i="0" baseline="0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Ici : partage</a:t>
            </a:r>
            <a:r>
              <a:rPr lang="fr-FR" sz="2400" b="1" i="0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 de l’avis des agents </a:t>
            </a:r>
            <a:r>
              <a:rPr lang="fr-FR" sz="2400" b="1" i="0" baseline="0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définition de la méthode de travail</a:t>
            </a:r>
          </a:p>
        </p:txBody>
      </p:sp>
    </p:spTree>
    <p:extLst>
      <p:ext uri="{BB962C8B-B14F-4D97-AF65-F5344CB8AC3E}">
        <p14:creationId xmlns:p14="http://schemas.microsoft.com/office/powerpoint/2010/main" val="50932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L’essentiel du diagnostic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5A939C2D-66A8-4FA9-8A9D-6DB1D0CC1019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259632" y="1916832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800" b="0" i="0" baseline="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285750" indent="-285750">
              <a:buFontTx/>
              <a:buChar char="-"/>
            </a:pPr>
            <a:endParaRPr lang="fr-FR" sz="1800" b="0" i="0" baseline="0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259632" y="2348880"/>
            <a:ext cx="7056784" cy="57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À compléter</a:t>
            </a:r>
            <a:endParaRPr lang="fr-FR" sz="2400" b="0" i="0" baseline="0" dirty="0" smtClean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74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Ce qui mérite d’être travaillé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5A939C2D-66A8-4FA9-8A9D-6DB1D0CC1019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259632" y="1916832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800" b="0" i="0" baseline="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Avis des cadres…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Avis des élus…</a:t>
            </a:r>
          </a:p>
          <a:p>
            <a:pPr marL="285750" indent="-285750">
              <a:buFontTx/>
              <a:buChar char="-"/>
            </a:pPr>
            <a:r>
              <a:rPr lang="fr-FR" sz="1800" b="0" i="0" baseline="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Avis des représentants du personnel…</a:t>
            </a:r>
          </a:p>
        </p:txBody>
      </p:sp>
    </p:spTree>
    <p:extLst>
      <p:ext uri="{BB962C8B-B14F-4D97-AF65-F5344CB8AC3E}">
        <p14:creationId xmlns:p14="http://schemas.microsoft.com/office/powerpoint/2010/main" val="19085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Le cadre défini par les élus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5A939C2D-66A8-4FA9-8A9D-6DB1D0CC1019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557808" y="1484784"/>
            <a:ext cx="83004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fr-FR" sz="1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259632" y="1792561"/>
            <a:ext cx="7056784" cy="57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À compléter</a:t>
            </a:r>
            <a:endParaRPr lang="fr-FR" sz="2400" b="0" i="0" baseline="0" dirty="0" smtClean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10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Proposition de méthode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5A939C2D-66A8-4FA9-8A9D-6DB1D0CC1019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3194484" y="4149080"/>
            <a:ext cx="2232248" cy="13681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les réunions RH / responsables de service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98740" y="2708920"/>
            <a:ext cx="2232248" cy="1368152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les groupes de travail par métiers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94484" y="2708920"/>
            <a:ext cx="2232248" cy="13681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2"/>
                </a:solidFill>
                <a:latin typeface="Arial Narrow" panose="020B0606020202030204" pitchFamily="34" charset="0"/>
              </a:rPr>
              <a:t>Les groupes de </a:t>
            </a:r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travail transversaux 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498740" y="4149080"/>
            <a:ext cx="2232248" cy="13681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Les sujets RH pointus</a:t>
            </a:r>
            <a:endParaRPr lang="fr-FR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83568" y="1789574"/>
            <a:ext cx="5370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Toutes les questions à travailler sont rangées ainsi :</a:t>
            </a:r>
          </a:p>
          <a:p>
            <a:r>
              <a:rPr lang="fr-FR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(pour vous aider : tableau de suivi des arbitrages)</a:t>
            </a:r>
            <a:endParaRPr lang="fr-FR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16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Les ateliers transversaux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5A939C2D-66A8-4FA9-8A9D-6DB1D0CC1019}" type="slidenum">
              <a:rPr lang="fr-FR" smtClean="0"/>
              <a:pPr/>
              <a:t>7</a:t>
            </a:fld>
            <a:endParaRPr lang="fr-FR" dirty="0"/>
          </a:p>
        </p:txBody>
      </p:sp>
      <p:grpSp>
        <p:nvGrpSpPr>
          <p:cNvPr id="9" name="Groupe 8"/>
          <p:cNvGrpSpPr/>
          <p:nvPr/>
        </p:nvGrpSpPr>
        <p:grpSpPr>
          <a:xfrm>
            <a:off x="1369365" y="1562309"/>
            <a:ext cx="547354" cy="913480"/>
            <a:chOff x="71528" y="1869033"/>
            <a:chExt cx="252000" cy="467998"/>
          </a:xfrm>
        </p:grpSpPr>
        <p:sp>
          <p:nvSpPr>
            <p:cNvPr id="10" name="Trapèze 9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1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sp>
        <p:nvSpPr>
          <p:cNvPr id="5" name="ZoneTexte 4"/>
          <p:cNvSpPr txBox="1"/>
          <p:nvPr/>
        </p:nvSpPr>
        <p:spPr>
          <a:xfrm>
            <a:off x="967116" y="2586482"/>
            <a:ext cx="2259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Qui pilote ?</a:t>
            </a:r>
            <a:endParaRPr lang="fr-FR" sz="1800" b="1" i="0" baseline="0" dirty="0" smtClean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234436" y="1737125"/>
            <a:ext cx="53700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Comment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Préparer les ateliers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Animer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Rédiger les propositions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Faire le lien avec les autres travaux ?</a:t>
            </a:r>
            <a:endParaRPr lang="fr-FR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319076" y="4264433"/>
            <a:ext cx="288000" cy="504000"/>
            <a:chOff x="71528" y="1869033"/>
            <a:chExt cx="252000" cy="467998"/>
          </a:xfrm>
        </p:grpSpPr>
        <p:sp>
          <p:nvSpPr>
            <p:cNvPr id="15" name="Trapèze 14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6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319076" y="3588492"/>
            <a:ext cx="288000" cy="504000"/>
            <a:chOff x="71528" y="1869033"/>
            <a:chExt cx="252000" cy="467998"/>
          </a:xfrm>
        </p:grpSpPr>
        <p:sp>
          <p:nvSpPr>
            <p:cNvPr id="18" name="Trapèze 17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9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679116" y="3270459"/>
            <a:ext cx="288000" cy="504000"/>
            <a:chOff x="71528" y="1869033"/>
            <a:chExt cx="252000" cy="467998"/>
          </a:xfrm>
        </p:grpSpPr>
        <p:sp>
          <p:nvSpPr>
            <p:cNvPr id="21" name="Trapèze 20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2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1164595" y="3588492"/>
            <a:ext cx="288000" cy="504000"/>
            <a:chOff x="71528" y="1869033"/>
            <a:chExt cx="252000" cy="467998"/>
          </a:xfrm>
        </p:grpSpPr>
        <p:sp>
          <p:nvSpPr>
            <p:cNvPr id="25" name="Trapèze 24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6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grpSp>
        <p:nvGrpSpPr>
          <p:cNvPr id="27" name="Groupe 26"/>
          <p:cNvGrpSpPr/>
          <p:nvPr/>
        </p:nvGrpSpPr>
        <p:grpSpPr>
          <a:xfrm>
            <a:off x="1193929" y="4224677"/>
            <a:ext cx="288000" cy="504000"/>
            <a:chOff x="71528" y="1869033"/>
            <a:chExt cx="252000" cy="467998"/>
          </a:xfrm>
        </p:grpSpPr>
        <p:sp>
          <p:nvSpPr>
            <p:cNvPr id="28" name="Trapèze 27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30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1799327" y="3654928"/>
            <a:ext cx="1737809" cy="88284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Organisation des manifestations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10096" y="3652144"/>
            <a:ext cx="1681032" cy="88284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Le temps de travail effectif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364088" y="3665718"/>
            <a:ext cx="1872208" cy="88284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Horaires de service / horaires de travail 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29" name="Groupe 28"/>
          <p:cNvGrpSpPr/>
          <p:nvPr/>
        </p:nvGrpSpPr>
        <p:grpSpPr>
          <a:xfrm>
            <a:off x="2028223" y="1572938"/>
            <a:ext cx="547354" cy="913480"/>
            <a:chOff x="71528" y="1869033"/>
            <a:chExt cx="252000" cy="467998"/>
          </a:xfrm>
        </p:grpSpPr>
        <p:sp>
          <p:nvSpPr>
            <p:cNvPr id="34" name="Trapèze 33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35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grpSp>
        <p:nvGrpSpPr>
          <p:cNvPr id="36" name="Groupe 35"/>
          <p:cNvGrpSpPr/>
          <p:nvPr/>
        </p:nvGrpSpPr>
        <p:grpSpPr>
          <a:xfrm>
            <a:off x="713019" y="4383695"/>
            <a:ext cx="288000" cy="504000"/>
            <a:chOff x="71528" y="1869033"/>
            <a:chExt cx="252000" cy="467998"/>
          </a:xfrm>
        </p:grpSpPr>
        <p:sp>
          <p:nvSpPr>
            <p:cNvPr id="37" name="Trapèze 36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38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sp>
        <p:nvSpPr>
          <p:cNvPr id="40" name="Rectangle 39"/>
          <p:cNvSpPr/>
          <p:nvPr/>
        </p:nvSpPr>
        <p:spPr>
          <a:xfrm>
            <a:off x="1799326" y="4624432"/>
            <a:ext cx="1737809" cy="88284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Temps de travail de nuit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626279" y="4624431"/>
            <a:ext cx="1664849" cy="88284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Uniformisation des outils de suivi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55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Les groupes de travail par métiers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5A939C2D-66A8-4FA9-8A9D-6DB1D0CC1019}" type="slidenum">
              <a:rPr lang="fr-FR" smtClean="0"/>
              <a:pPr/>
              <a:t>8</a:t>
            </a:fld>
            <a:endParaRPr lang="fr-FR" dirty="0"/>
          </a:p>
        </p:txBody>
      </p:sp>
      <p:grpSp>
        <p:nvGrpSpPr>
          <p:cNvPr id="9" name="Groupe 8"/>
          <p:cNvGrpSpPr/>
          <p:nvPr/>
        </p:nvGrpSpPr>
        <p:grpSpPr>
          <a:xfrm>
            <a:off x="1369365" y="1562309"/>
            <a:ext cx="547354" cy="913480"/>
            <a:chOff x="71528" y="1869033"/>
            <a:chExt cx="252000" cy="467998"/>
          </a:xfrm>
        </p:grpSpPr>
        <p:sp>
          <p:nvSpPr>
            <p:cNvPr id="10" name="Trapèze 9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1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sp>
        <p:nvSpPr>
          <p:cNvPr id="5" name="ZoneTexte 4"/>
          <p:cNvSpPr txBox="1"/>
          <p:nvPr/>
        </p:nvSpPr>
        <p:spPr>
          <a:xfrm>
            <a:off x="611560" y="2614288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0" i="0" baseline="0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Directeur ou responsable de service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34436" y="1737125"/>
            <a:ext cx="573005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Prépare les questions à résoudre (spécifiques par service)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Obtient un cadre par les élus (ex : horaires de service au public)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Écoute les agents concernés et recherche des solutions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Organise le dialogue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Rédige des propositions argumentées : </a:t>
            </a:r>
            <a:r>
              <a:rPr lang="fr-FR" sz="1400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cycles de travail, heures comprises dans les 1607 heures annuelles, heures récupérables, horaires de service et de fonctionnement, souplesses possibles, règles impératives.</a:t>
            </a:r>
            <a:endParaRPr lang="fr-FR" sz="1400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107504" y="4758378"/>
            <a:ext cx="288032" cy="556554"/>
            <a:chOff x="71528" y="1869033"/>
            <a:chExt cx="252000" cy="467998"/>
          </a:xfrm>
        </p:grpSpPr>
        <p:sp>
          <p:nvSpPr>
            <p:cNvPr id="15" name="Trapèze 14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6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197361" y="4179081"/>
            <a:ext cx="288032" cy="556554"/>
            <a:chOff x="71528" y="1869033"/>
            <a:chExt cx="252000" cy="467998"/>
          </a:xfrm>
        </p:grpSpPr>
        <p:sp>
          <p:nvSpPr>
            <p:cNvPr id="18" name="Trapèze 17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9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557401" y="3861048"/>
            <a:ext cx="288032" cy="556554"/>
            <a:chOff x="71528" y="1869033"/>
            <a:chExt cx="252000" cy="467998"/>
          </a:xfrm>
        </p:grpSpPr>
        <p:sp>
          <p:nvSpPr>
            <p:cNvPr id="21" name="Trapèze 20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2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917441" y="4298343"/>
            <a:ext cx="288032" cy="556554"/>
            <a:chOff x="71528" y="1869033"/>
            <a:chExt cx="252000" cy="467998"/>
          </a:xfrm>
        </p:grpSpPr>
        <p:sp>
          <p:nvSpPr>
            <p:cNvPr id="25" name="Trapèze 24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6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grpSp>
        <p:nvGrpSpPr>
          <p:cNvPr id="27" name="Groupe 26"/>
          <p:cNvGrpSpPr/>
          <p:nvPr/>
        </p:nvGrpSpPr>
        <p:grpSpPr>
          <a:xfrm>
            <a:off x="593711" y="4804285"/>
            <a:ext cx="288032" cy="556554"/>
            <a:chOff x="71528" y="1869033"/>
            <a:chExt cx="252000" cy="467998"/>
          </a:xfrm>
        </p:grpSpPr>
        <p:sp>
          <p:nvSpPr>
            <p:cNvPr id="28" name="Trapèze 27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30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1481298" y="4209685"/>
            <a:ext cx="1320769" cy="882847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Groupe de travail multi-accueil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898354" y="4202920"/>
            <a:ext cx="1320769" cy="882847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Groupe de travail animation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37335" y="4190720"/>
            <a:ext cx="1508377" cy="882847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Groupe de travail CTM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324549" y="4190720"/>
            <a:ext cx="1508377" cy="882847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Groupe de travail finances RH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465762" y="5208388"/>
            <a:ext cx="2026118" cy="882847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Groupe de travail agents d’entretien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610061" y="5214717"/>
            <a:ext cx="2026118" cy="882847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Groupe de travail com / culture / événementiel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297960" y="4209685"/>
            <a:ext cx="1338219" cy="882847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Groupe de travail ATSEM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737334" y="5208388"/>
            <a:ext cx="1508377" cy="882847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Groupe de travail lecture publique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349903" y="5223021"/>
            <a:ext cx="1508377" cy="882847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Autre…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52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Les groupes </a:t>
            </a:r>
            <a:r>
              <a:rPr lang="fr-F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 / </a:t>
            </a:r>
            <a:r>
              <a:rPr lang="fr-F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RH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5A939C2D-66A8-4FA9-8A9D-6DB1D0CC1019}" type="slidenum">
              <a:rPr lang="fr-FR" smtClean="0"/>
              <a:pPr/>
              <a:t>9</a:t>
            </a:fld>
            <a:endParaRPr lang="fr-FR" dirty="0"/>
          </a:p>
        </p:txBody>
      </p:sp>
      <p:grpSp>
        <p:nvGrpSpPr>
          <p:cNvPr id="9" name="Groupe 8"/>
          <p:cNvGrpSpPr/>
          <p:nvPr/>
        </p:nvGrpSpPr>
        <p:grpSpPr>
          <a:xfrm>
            <a:off x="1369365" y="1562309"/>
            <a:ext cx="547354" cy="913480"/>
            <a:chOff x="71528" y="1869033"/>
            <a:chExt cx="252000" cy="467998"/>
          </a:xfrm>
        </p:grpSpPr>
        <p:sp>
          <p:nvSpPr>
            <p:cNvPr id="10" name="Trapèze 9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1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sp>
        <p:nvSpPr>
          <p:cNvPr id="5" name="ZoneTexte 4"/>
          <p:cNvSpPr txBox="1"/>
          <p:nvPr/>
        </p:nvSpPr>
        <p:spPr>
          <a:xfrm>
            <a:off x="611560" y="261428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0" i="0" baseline="0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Responsable RH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34436" y="1737125"/>
            <a:ext cx="53700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2"/>
                </a:solidFill>
                <a:latin typeface="Arial Narrow" panose="020B0606020202030204" pitchFamily="34" charset="0"/>
              </a:rPr>
              <a:t>Prépare les </a:t>
            </a:r>
            <a:r>
              <a:rPr lang="fr-FR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questions et présente la règlementation</a:t>
            </a:r>
            <a:endParaRPr lang="fr-FR" dirty="0">
              <a:solidFill>
                <a:schemeClr val="bg2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Organise le dialogue entre services : recherche d’un cadre général et précisions des exceptions</a:t>
            </a:r>
            <a:endParaRPr lang="fr-FR" dirty="0">
              <a:solidFill>
                <a:schemeClr val="bg2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Rédige des propositions argumentées : </a:t>
            </a:r>
            <a:r>
              <a:rPr lang="fr-FR" sz="1400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cycles de travail, heures comprises dans les 1607 heures annuelles, heures récupérables, horaires de service et de fonctionnement, souplesses possibles, règles impératives.</a:t>
            </a:r>
            <a:endParaRPr lang="fr-FR" sz="1400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24" name="Groupe 23"/>
          <p:cNvGrpSpPr/>
          <p:nvPr/>
        </p:nvGrpSpPr>
        <p:grpSpPr>
          <a:xfrm>
            <a:off x="151947" y="3726358"/>
            <a:ext cx="288032" cy="556554"/>
            <a:chOff x="71528" y="1869033"/>
            <a:chExt cx="252000" cy="467998"/>
          </a:xfrm>
        </p:grpSpPr>
        <p:sp>
          <p:nvSpPr>
            <p:cNvPr id="25" name="Trapèze 24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6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1481298" y="4209685"/>
            <a:ext cx="2010582" cy="8828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Règles d’astreintes et permanences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737335" y="5201822"/>
            <a:ext cx="3095591" cy="8828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Souplesse, confiance, limites, exceptions : quelles pratiques managériales ?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37335" y="4190720"/>
            <a:ext cx="994905" cy="8828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Régime des cadres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833395" y="4190720"/>
            <a:ext cx="1999531" cy="8828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Harmonisation des cycles de travail et de l’annualisation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465762" y="5208388"/>
            <a:ext cx="2026118" cy="8828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Gestion des heures supplémentaires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610061" y="5214717"/>
            <a:ext cx="2026118" cy="8828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Règles de prise de congés / gestion des absences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610062" y="4209685"/>
            <a:ext cx="2026118" cy="88284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Mise en conformité des horaires de travail</a:t>
            </a:r>
            <a:endParaRPr lang="fr-FR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35" name="Groupe 34"/>
          <p:cNvGrpSpPr/>
          <p:nvPr/>
        </p:nvGrpSpPr>
        <p:grpSpPr>
          <a:xfrm>
            <a:off x="207067" y="4394974"/>
            <a:ext cx="288032" cy="556554"/>
            <a:chOff x="71528" y="1869033"/>
            <a:chExt cx="252000" cy="467998"/>
          </a:xfrm>
        </p:grpSpPr>
        <p:sp>
          <p:nvSpPr>
            <p:cNvPr id="36" name="Trapèze 35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42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grpSp>
        <p:nvGrpSpPr>
          <p:cNvPr id="46" name="Groupe 45"/>
          <p:cNvGrpSpPr/>
          <p:nvPr/>
        </p:nvGrpSpPr>
        <p:grpSpPr>
          <a:xfrm>
            <a:off x="567107" y="3401000"/>
            <a:ext cx="288032" cy="556554"/>
            <a:chOff x="71528" y="1869033"/>
            <a:chExt cx="252000" cy="467998"/>
          </a:xfrm>
        </p:grpSpPr>
        <p:sp>
          <p:nvSpPr>
            <p:cNvPr id="47" name="Trapèze 46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48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grpSp>
        <p:nvGrpSpPr>
          <p:cNvPr id="49" name="Groupe 48"/>
          <p:cNvGrpSpPr/>
          <p:nvPr/>
        </p:nvGrpSpPr>
        <p:grpSpPr>
          <a:xfrm>
            <a:off x="977242" y="3499140"/>
            <a:ext cx="288032" cy="556554"/>
            <a:chOff x="71528" y="1869033"/>
            <a:chExt cx="252000" cy="467998"/>
          </a:xfrm>
        </p:grpSpPr>
        <p:sp>
          <p:nvSpPr>
            <p:cNvPr id="50" name="Trapèze 49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51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grpSp>
        <p:nvGrpSpPr>
          <p:cNvPr id="52" name="Groupe 51"/>
          <p:cNvGrpSpPr/>
          <p:nvPr/>
        </p:nvGrpSpPr>
        <p:grpSpPr>
          <a:xfrm>
            <a:off x="719195" y="4514234"/>
            <a:ext cx="288032" cy="556554"/>
            <a:chOff x="71528" y="1869033"/>
            <a:chExt cx="252000" cy="467998"/>
          </a:xfrm>
        </p:grpSpPr>
        <p:sp>
          <p:nvSpPr>
            <p:cNvPr id="53" name="Trapèze 52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chemeClr val="accent2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54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grpSp>
        <p:nvGrpSpPr>
          <p:cNvPr id="55" name="Groupe 54"/>
          <p:cNvGrpSpPr/>
          <p:nvPr/>
        </p:nvGrpSpPr>
        <p:grpSpPr>
          <a:xfrm>
            <a:off x="1121258" y="4137782"/>
            <a:ext cx="318017" cy="677270"/>
            <a:chOff x="71528" y="1869033"/>
            <a:chExt cx="252000" cy="467998"/>
          </a:xfrm>
        </p:grpSpPr>
        <p:sp>
          <p:nvSpPr>
            <p:cNvPr id="56" name="Trapèze 55"/>
            <p:cNvSpPr/>
            <p:nvPr/>
          </p:nvSpPr>
          <p:spPr>
            <a:xfrm>
              <a:off x="71528" y="2069602"/>
              <a:ext cx="252000" cy="267429"/>
            </a:xfrm>
            <a:prstGeom prst="trapezoid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57" name="Sourire 100"/>
            <p:cNvSpPr/>
            <p:nvPr/>
          </p:nvSpPr>
          <p:spPr>
            <a:xfrm>
              <a:off x="71528" y="1869033"/>
              <a:ext cx="252000" cy="200572"/>
            </a:xfrm>
            <a:prstGeom prst="smileyFac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atin typeface="Arial Narrow" pitchFamily="34" charset="0"/>
                <a:cs typeface="Arial" pitchFamily="34" charset="0"/>
              </a:endParaRPr>
            </a:p>
          </p:txBody>
        </p:sp>
      </p:grpSp>
      <p:sp>
        <p:nvSpPr>
          <p:cNvPr id="58" name="ZoneTexte 57"/>
          <p:cNvSpPr txBox="1"/>
          <p:nvPr/>
        </p:nvSpPr>
        <p:spPr>
          <a:xfrm>
            <a:off x="1426414" y="3445292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0" i="0" baseline="0" dirty="0" smtClean="0">
                <a:solidFill>
                  <a:schemeClr val="bg2"/>
                </a:solidFill>
                <a:latin typeface="Arial Narrow" panose="020B0606020202030204" pitchFamily="34" charset="0"/>
              </a:rPr>
              <a:t>Groupes d’encadrants volontaires ou Codir +RH</a:t>
            </a:r>
          </a:p>
        </p:txBody>
      </p:sp>
    </p:spTree>
    <p:extLst>
      <p:ext uri="{BB962C8B-B14F-4D97-AF65-F5344CB8AC3E}">
        <p14:creationId xmlns:p14="http://schemas.microsoft.com/office/powerpoint/2010/main" val="28024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CDG4411-10-2016">
  <a:themeElements>
    <a:clrScheme name="CDG44">
      <a:dk1>
        <a:srgbClr val="999999"/>
      </a:dk1>
      <a:lt1>
        <a:srgbClr val="EAEAEA"/>
      </a:lt1>
      <a:dk2>
        <a:srgbClr val="2D3032"/>
      </a:dk2>
      <a:lt2>
        <a:srgbClr val="FFFFFF"/>
      </a:lt2>
      <a:accent1>
        <a:srgbClr val="999999"/>
      </a:accent1>
      <a:accent2>
        <a:srgbClr val="DB4151"/>
      </a:accent2>
      <a:accent3>
        <a:srgbClr val="329C9A"/>
      </a:accent3>
      <a:accent4>
        <a:srgbClr val="6B61A0"/>
      </a:accent4>
      <a:accent5>
        <a:srgbClr val="EC9522"/>
      </a:accent5>
      <a:accent6>
        <a:srgbClr val="2D3032"/>
      </a:accent6>
      <a:hlink>
        <a:srgbClr val="329C9A"/>
      </a:hlink>
      <a:folHlink>
        <a:srgbClr val="2D3032"/>
      </a:folHlink>
    </a:clrScheme>
    <a:fontScheme name="CDG44">
      <a:majorFont>
        <a:latin typeface="Arvo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b="0" i="0" baseline="0" dirty="0" smtClean="0">
            <a:solidFill>
              <a:srgbClr val="EAEAEA"/>
            </a:solidFill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11160</TotalTime>
  <Words>474</Words>
  <Application>Microsoft Office PowerPoint</Application>
  <PresentationFormat>Affichage à l'écran (4:3)</PresentationFormat>
  <Paragraphs>101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20" baseType="lpstr">
      <vt:lpstr>Arial</vt:lpstr>
      <vt:lpstr>Arial Narrow</vt:lpstr>
      <vt:lpstr>Arvo</vt:lpstr>
      <vt:lpstr>Calibri</vt:lpstr>
      <vt:lpstr>Montserrat</vt:lpstr>
      <vt:lpstr>Montserrat Extra Bold</vt:lpstr>
      <vt:lpstr>Montserrat Light</vt:lpstr>
      <vt:lpstr>Montserrat Semi Bold</vt:lpstr>
      <vt:lpstr>Wingdings 3</vt:lpstr>
      <vt:lpstr>ThèmeCDG4411-10-2016</vt:lpstr>
      <vt:lpstr>Comment concevoir  les nouveaux temps  de travail ?</vt:lpstr>
      <vt:lpstr>Où en est-on ?</vt:lpstr>
      <vt:lpstr>L’essentiel du diagnostic</vt:lpstr>
      <vt:lpstr>Ce qui mérite d’être travaillé</vt:lpstr>
      <vt:lpstr>Le cadre défini par les élus</vt:lpstr>
      <vt:lpstr>Proposition de méthode</vt:lpstr>
      <vt:lpstr>Les ateliers transversaux</vt:lpstr>
      <vt:lpstr>Les groupes de travail par métiers</vt:lpstr>
      <vt:lpstr>Les groupes  Management / RH</vt:lpstr>
      <vt:lpstr>Les sujets RH pointus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power point</dc:title>
  <dc:creator>h.ollivier</dc:creator>
  <cp:lastModifiedBy>Mathilde Belleil</cp:lastModifiedBy>
  <cp:revision>625</cp:revision>
  <dcterms:created xsi:type="dcterms:W3CDTF">2016-10-12T07:07:23Z</dcterms:created>
  <dcterms:modified xsi:type="dcterms:W3CDTF">2021-03-25T09:17:30Z</dcterms:modified>
</cp:coreProperties>
</file>